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7"/>
    <p:restoredTop sz="94694"/>
  </p:normalViewPr>
  <p:slideViewPr>
    <p:cSldViewPr snapToGrid="0">
      <p:cViewPr varScale="1">
        <p:scale>
          <a:sx n="106" d="100"/>
          <a:sy n="106" d="100"/>
        </p:scale>
        <p:origin x="19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3CC34B-9053-4A29-8D9B-BAA3379C42A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CE6E385-1A13-4DF1-95E8-9B6BF0D67A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An interactive R Shiny application for analyzing book data with multiple features:</a:t>
          </a:r>
          <a:endParaRPr lang="en-US" b="1" dirty="0"/>
        </a:p>
      </dgm:t>
    </dgm:pt>
    <dgm:pt modelId="{006F3D8E-AC7C-403C-B02D-5DA114D5F5E8}" type="parTrans" cxnId="{131A3EB2-1ED4-4BB2-AAFF-50E9723B0303}">
      <dgm:prSet/>
      <dgm:spPr/>
      <dgm:t>
        <a:bodyPr/>
        <a:lstStyle/>
        <a:p>
          <a:endParaRPr lang="en-US"/>
        </a:p>
      </dgm:t>
    </dgm:pt>
    <dgm:pt modelId="{1274F212-DC65-4209-B113-C5C2C3D84652}" type="sibTrans" cxnId="{131A3EB2-1ED4-4BB2-AAFF-50E9723B0303}">
      <dgm:prSet/>
      <dgm:spPr/>
      <dgm:t>
        <a:bodyPr/>
        <a:lstStyle/>
        <a:p>
          <a:endParaRPr lang="en-US"/>
        </a:p>
      </dgm:t>
    </dgm:pt>
    <dgm:pt modelId="{382198CB-FCB0-4FE4-85F9-AA51590BE0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Author Information</a:t>
          </a:r>
        </a:p>
      </dgm:t>
    </dgm:pt>
    <dgm:pt modelId="{6B7A6553-C58F-4248-AAE9-EED6599C763F}" type="parTrans" cxnId="{7BBFB52B-2541-412A-8189-CDC55ED9467D}">
      <dgm:prSet/>
      <dgm:spPr/>
      <dgm:t>
        <a:bodyPr/>
        <a:lstStyle/>
        <a:p>
          <a:endParaRPr lang="en-US"/>
        </a:p>
      </dgm:t>
    </dgm:pt>
    <dgm:pt modelId="{5D9741FA-A205-49EB-811D-CD2879E458DC}" type="sibTrans" cxnId="{7BBFB52B-2541-412A-8189-CDC55ED9467D}">
      <dgm:prSet/>
      <dgm:spPr/>
      <dgm:t>
        <a:bodyPr/>
        <a:lstStyle/>
        <a:p>
          <a:endParaRPr lang="en-US"/>
        </a:p>
      </dgm:t>
    </dgm:pt>
    <dgm:pt modelId="{9D3A2B92-B2EE-4858-BE24-CD51AA4B8C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Book Details</a:t>
          </a:r>
        </a:p>
      </dgm:t>
    </dgm:pt>
    <dgm:pt modelId="{A5B0BFCB-5E7B-4CCE-893B-D9306DCFEF82}" type="parTrans" cxnId="{E926EBBA-904D-472D-9276-3446E0573778}">
      <dgm:prSet/>
      <dgm:spPr/>
      <dgm:t>
        <a:bodyPr/>
        <a:lstStyle/>
        <a:p>
          <a:endParaRPr lang="en-US"/>
        </a:p>
      </dgm:t>
    </dgm:pt>
    <dgm:pt modelId="{A271A3A3-8432-4280-BDD6-4259811ADE28}" type="sibTrans" cxnId="{E926EBBA-904D-472D-9276-3446E0573778}">
      <dgm:prSet/>
      <dgm:spPr/>
      <dgm:t>
        <a:bodyPr/>
        <a:lstStyle/>
        <a:p>
          <a:endParaRPr lang="en-US"/>
        </a:p>
      </dgm:t>
    </dgm:pt>
    <dgm:pt modelId="{E078959F-AB55-4B52-8289-E811C976AB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Visualization</a:t>
          </a:r>
        </a:p>
      </dgm:t>
    </dgm:pt>
    <dgm:pt modelId="{B65F410C-C9C3-41F9-BD58-AA5B835F9069}" type="parTrans" cxnId="{3BB9A6A3-3632-49FD-81AA-67DF14E19F9B}">
      <dgm:prSet/>
      <dgm:spPr/>
      <dgm:t>
        <a:bodyPr/>
        <a:lstStyle/>
        <a:p>
          <a:endParaRPr lang="en-US"/>
        </a:p>
      </dgm:t>
    </dgm:pt>
    <dgm:pt modelId="{C949FA9A-C5C5-47FB-86A6-193FBBBC0AB8}" type="sibTrans" cxnId="{3BB9A6A3-3632-49FD-81AA-67DF14E19F9B}">
      <dgm:prSet/>
      <dgm:spPr/>
      <dgm:t>
        <a:bodyPr/>
        <a:lstStyle/>
        <a:p>
          <a:endParaRPr lang="en-US"/>
        </a:p>
      </dgm:t>
    </dgm:pt>
    <dgm:pt modelId="{4DE02958-AC6D-41A4-AF85-E9590B9F61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Statistical Analysis</a:t>
          </a:r>
        </a:p>
      </dgm:t>
    </dgm:pt>
    <dgm:pt modelId="{0AF3EAFF-1F6D-4BF5-83AD-96C6B7C39C55}" type="parTrans" cxnId="{93D9EC81-22BC-4208-B000-9B8EBDF70C8B}">
      <dgm:prSet/>
      <dgm:spPr/>
      <dgm:t>
        <a:bodyPr/>
        <a:lstStyle/>
        <a:p>
          <a:endParaRPr lang="en-US"/>
        </a:p>
      </dgm:t>
    </dgm:pt>
    <dgm:pt modelId="{3917BAC0-7601-4ADE-B3EB-49A550FEDCCE}" type="sibTrans" cxnId="{93D9EC81-22BC-4208-B000-9B8EBDF70C8B}">
      <dgm:prSet/>
      <dgm:spPr/>
      <dgm:t>
        <a:bodyPr/>
        <a:lstStyle/>
        <a:p>
          <a:endParaRPr lang="en-US"/>
        </a:p>
      </dgm:t>
    </dgm:pt>
    <dgm:pt modelId="{65462DD9-E44C-4EFF-BF9A-9E895D0283B4}" type="pres">
      <dgm:prSet presAssocID="{583CC34B-9053-4A29-8D9B-BAA3379C42AB}" presName="root" presStyleCnt="0">
        <dgm:presLayoutVars>
          <dgm:dir/>
          <dgm:resizeHandles val="exact"/>
        </dgm:presLayoutVars>
      </dgm:prSet>
      <dgm:spPr/>
    </dgm:pt>
    <dgm:pt modelId="{BDF609FF-2D17-4AFC-9E8B-6054A01215C7}" type="pres">
      <dgm:prSet presAssocID="{2CE6E385-1A13-4DF1-95E8-9B6BF0D67A5B}" presName="compNode" presStyleCnt="0"/>
      <dgm:spPr/>
    </dgm:pt>
    <dgm:pt modelId="{8289242F-6216-4F4C-B0B5-A695AD0E7008}" type="pres">
      <dgm:prSet presAssocID="{2CE6E385-1A13-4DF1-95E8-9B6BF0D67A5B}" presName="bgRect" presStyleLbl="bgShp" presStyleIdx="0" presStyleCnt="5"/>
      <dgm:spPr/>
    </dgm:pt>
    <dgm:pt modelId="{7AB3C841-90EB-478F-BAAC-1A7EBA3AFE60}" type="pres">
      <dgm:prSet presAssocID="{2CE6E385-1A13-4DF1-95E8-9B6BF0D67A5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34D8C8B0-B7F0-4163-956B-97FC88CE9DE8}" type="pres">
      <dgm:prSet presAssocID="{2CE6E385-1A13-4DF1-95E8-9B6BF0D67A5B}" presName="spaceRect" presStyleCnt="0"/>
      <dgm:spPr/>
    </dgm:pt>
    <dgm:pt modelId="{57EE9644-8AA1-46F1-BB96-88EC3E37D6AA}" type="pres">
      <dgm:prSet presAssocID="{2CE6E385-1A13-4DF1-95E8-9B6BF0D67A5B}" presName="parTx" presStyleLbl="revTx" presStyleIdx="0" presStyleCnt="5">
        <dgm:presLayoutVars>
          <dgm:chMax val="0"/>
          <dgm:chPref val="0"/>
        </dgm:presLayoutVars>
      </dgm:prSet>
      <dgm:spPr/>
    </dgm:pt>
    <dgm:pt modelId="{EB1C72B8-D20A-4E06-8D06-CEFF6368E606}" type="pres">
      <dgm:prSet presAssocID="{1274F212-DC65-4209-B113-C5C2C3D84652}" presName="sibTrans" presStyleCnt="0"/>
      <dgm:spPr/>
    </dgm:pt>
    <dgm:pt modelId="{AAA55EB7-D94E-418A-BA79-DBD7D0DADCD8}" type="pres">
      <dgm:prSet presAssocID="{382198CB-FCB0-4FE4-85F9-AA51590BE054}" presName="compNode" presStyleCnt="0"/>
      <dgm:spPr/>
    </dgm:pt>
    <dgm:pt modelId="{FE02B237-063E-4F5C-9BE9-AC7454FB20A2}" type="pres">
      <dgm:prSet presAssocID="{382198CB-FCB0-4FE4-85F9-AA51590BE054}" presName="bgRect" presStyleLbl="bgShp" presStyleIdx="1" presStyleCnt="5"/>
      <dgm:spPr/>
    </dgm:pt>
    <dgm:pt modelId="{00598491-55B8-42CE-A630-1E5C7E12AADC}" type="pres">
      <dgm:prSet presAssocID="{382198CB-FCB0-4FE4-85F9-AA51590BE05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F36C4895-4468-4631-BD52-B871CFF2F1B3}" type="pres">
      <dgm:prSet presAssocID="{382198CB-FCB0-4FE4-85F9-AA51590BE054}" presName="spaceRect" presStyleCnt="0"/>
      <dgm:spPr/>
    </dgm:pt>
    <dgm:pt modelId="{838E7C02-84CF-4F19-A57F-A915D0A0D9C7}" type="pres">
      <dgm:prSet presAssocID="{382198CB-FCB0-4FE4-85F9-AA51590BE054}" presName="parTx" presStyleLbl="revTx" presStyleIdx="1" presStyleCnt="5">
        <dgm:presLayoutVars>
          <dgm:chMax val="0"/>
          <dgm:chPref val="0"/>
        </dgm:presLayoutVars>
      </dgm:prSet>
      <dgm:spPr/>
    </dgm:pt>
    <dgm:pt modelId="{70FFC6B6-40B6-4569-82B2-C267F10ACAC3}" type="pres">
      <dgm:prSet presAssocID="{5D9741FA-A205-49EB-811D-CD2879E458DC}" presName="sibTrans" presStyleCnt="0"/>
      <dgm:spPr/>
    </dgm:pt>
    <dgm:pt modelId="{D6F7B16E-7A86-467B-8B0E-790AC1DE3029}" type="pres">
      <dgm:prSet presAssocID="{9D3A2B92-B2EE-4858-BE24-CD51AA4B8CBB}" presName="compNode" presStyleCnt="0"/>
      <dgm:spPr/>
    </dgm:pt>
    <dgm:pt modelId="{49D5D2FD-28DD-4C4F-ACF1-EC2A90C51EDC}" type="pres">
      <dgm:prSet presAssocID="{9D3A2B92-B2EE-4858-BE24-CD51AA4B8CBB}" presName="bgRect" presStyleLbl="bgShp" presStyleIdx="2" presStyleCnt="5"/>
      <dgm:spPr/>
    </dgm:pt>
    <dgm:pt modelId="{9458BB4E-1AFB-4B89-9874-FC6108A017C4}" type="pres">
      <dgm:prSet presAssocID="{9D3A2B92-B2EE-4858-BE24-CD51AA4B8CB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EDF10737-A661-4826-8D68-6D7BAEB135FA}" type="pres">
      <dgm:prSet presAssocID="{9D3A2B92-B2EE-4858-BE24-CD51AA4B8CBB}" presName="spaceRect" presStyleCnt="0"/>
      <dgm:spPr/>
    </dgm:pt>
    <dgm:pt modelId="{971D27E4-4CA5-49A4-B621-CDB722D1D9EB}" type="pres">
      <dgm:prSet presAssocID="{9D3A2B92-B2EE-4858-BE24-CD51AA4B8CBB}" presName="parTx" presStyleLbl="revTx" presStyleIdx="2" presStyleCnt="5">
        <dgm:presLayoutVars>
          <dgm:chMax val="0"/>
          <dgm:chPref val="0"/>
        </dgm:presLayoutVars>
      </dgm:prSet>
      <dgm:spPr/>
    </dgm:pt>
    <dgm:pt modelId="{0FF4BAC8-190E-4D90-8C22-A4C74D84DFF8}" type="pres">
      <dgm:prSet presAssocID="{A271A3A3-8432-4280-BDD6-4259811ADE28}" presName="sibTrans" presStyleCnt="0"/>
      <dgm:spPr/>
    </dgm:pt>
    <dgm:pt modelId="{9FE29A9E-1D1F-4D19-8539-A4A8A7DCC1AA}" type="pres">
      <dgm:prSet presAssocID="{E078959F-AB55-4B52-8289-E811C976ABB0}" presName="compNode" presStyleCnt="0"/>
      <dgm:spPr/>
    </dgm:pt>
    <dgm:pt modelId="{F52DDCE6-8C24-4C2D-97D4-909CA5D6754C}" type="pres">
      <dgm:prSet presAssocID="{E078959F-AB55-4B52-8289-E811C976ABB0}" presName="bgRect" presStyleLbl="bgShp" presStyleIdx="3" presStyleCnt="5"/>
      <dgm:spPr/>
    </dgm:pt>
    <dgm:pt modelId="{E61665C1-872E-4105-B352-2CC9BB17848A}" type="pres">
      <dgm:prSet presAssocID="{E078959F-AB55-4B52-8289-E811C976AB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9268218-AEEC-49E4-AB54-2D53C198DFAC}" type="pres">
      <dgm:prSet presAssocID="{E078959F-AB55-4B52-8289-E811C976ABB0}" presName="spaceRect" presStyleCnt="0"/>
      <dgm:spPr/>
    </dgm:pt>
    <dgm:pt modelId="{977D8050-3826-405D-B105-4504D157DE65}" type="pres">
      <dgm:prSet presAssocID="{E078959F-AB55-4B52-8289-E811C976ABB0}" presName="parTx" presStyleLbl="revTx" presStyleIdx="3" presStyleCnt="5">
        <dgm:presLayoutVars>
          <dgm:chMax val="0"/>
          <dgm:chPref val="0"/>
        </dgm:presLayoutVars>
      </dgm:prSet>
      <dgm:spPr/>
    </dgm:pt>
    <dgm:pt modelId="{6E6E033C-93A0-4876-BABC-7C91363D5565}" type="pres">
      <dgm:prSet presAssocID="{C949FA9A-C5C5-47FB-86A6-193FBBBC0AB8}" presName="sibTrans" presStyleCnt="0"/>
      <dgm:spPr/>
    </dgm:pt>
    <dgm:pt modelId="{6FD542F0-6E94-42F6-B1D5-880722BD78C2}" type="pres">
      <dgm:prSet presAssocID="{4DE02958-AC6D-41A4-AF85-E9590B9F61FA}" presName="compNode" presStyleCnt="0"/>
      <dgm:spPr/>
    </dgm:pt>
    <dgm:pt modelId="{EC15C527-654C-4FE8-980B-64B3E53DCD1B}" type="pres">
      <dgm:prSet presAssocID="{4DE02958-AC6D-41A4-AF85-E9590B9F61FA}" presName="bgRect" presStyleLbl="bgShp" presStyleIdx="4" presStyleCnt="5"/>
      <dgm:spPr/>
    </dgm:pt>
    <dgm:pt modelId="{5323601D-77E1-40A0-8692-671828A78894}" type="pres">
      <dgm:prSet presAssocID="{4DE02958-AC6D-41A4-AF85-E9590B9F61F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EF12A4E-A224-4934-BB7E-FEF962857BEA}" type="pres">
      <dgm:prSet presAssocID="{4DE02958-AC6D-41A4-AF85-E9590B9F61FA}" presName="spaceRect" presStyleCnt="0"/>
      <dgm:spPr/>
    </dgm:pt>
    <dgm:pt modelId="{1FC823E3-C80C-4347-9BD7-BF277D545F11}" type="pres">
      <dgm:prSet presAssocID="{4DE02958-AC6D-41A4-AF85-E9590B9F61F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B97FF14-E471-274D-AAF2-912AA7EF666F}" type="presOf" srcId="{2CE6E385-1A13-4DF1-95E8-9B6BF0D67A5B}" destId="{57EE9644-8AA1-46F1-BB96-88EC3E37D6AA}" srcOrd="0" destOrd="0" presId="urn:microsoft.com/office/officeart/2018/2/layout/IconVerticalSolidList"/>
    <dgm:cxn modelId="{7BBFB52B-2541-412A-8189-CDC55ED9467D}" srcId="{583CC34B-9053-4A29-8D9B-BAA3379C42AB}" destId="{382198CB-FCB0-4FE4-85F9-AA51590BE054}" srcOrd="1" destOrd="0" parTransId="{6B7A6553-C58F-4248-AAE9-EED6599C763F}" sibTransId="{5D9741FA-A205-49EB-811D-CD2879E458DC}"/>
    <dgm:cxn modelId="{9B452333-3EB8-074F-8D78-D96AE10637B0}" type="presOf" srcId="{382198CB-FCB0-4FE4-85F9-AA51590BE054}" destId="{838E7C02-84CF-4F19-A57F-A915D0A0D9C7}" srcOrd="0" destOrd="0" presId="urn:microsoft.com/office/officeart/2018/2/layout/IconVerticalSolidList"/>
    <dgm:cxn modelId="{C065D33D-7A11-4845-BEEF-76A52A7FA5DD}" type="presOf" srcId="{9D3A2B92-B2EE-4858-BE24-CD51AA4B8CBB}" destId="{971D27E4-4CA5-49A4-B621-CDB722D1D9EB}" srcOrd="0" destOrd="0" presId="urn:microsoft.com/office/officeart/2018/2/layout/IconVerticalSolidList"/>
    <dgm:cxn modelId="{3647F041-04C5-C544-8677-D5126F2CC80B}" type="presOf" srcId="{4DE02958-AC6D-41A4-AF85-E9590B9F61FA}" destId="{1FC823E3-C80C-4347-9BD7-BF277D545F11}" srcOrd="0" destOrd="0" presId="urn:microsoft.com/office/officeart/2018/2/layout/IconVerticalSolidList"/>
    <dgm:cxn modelId="{4F747C7E-C6B1-2D42-9877-D392EF2ADA22}" type="presOf" srcId="{583CC34B-9053-4A29-8D9B-BAA3379C42AB}" destId="{65462DD9-E44C-4EFF-BF9A-9E895D0283B4}" srcOrd="0" destOrd="0" presId="urn:microsoft.com/office/officeart/2018/2/layout/IconVerticalSolidList"/>
    <dgm:cxn modelId="{93D9EC81-22BC-4208-B000-9B8EBDF70C8B}" srcId="{583CC34B-9053-4A29-8D9B-BAA3379C42AB}" destId="{4DE02958-AC6D-41A4-AF85-E9590B9F61FA}" srcOrd="4" destOrd="0" parTransId="{0AF3EAFF-1F6D-4BF5-83AD-96C6B7C39C55}" sibTransId="{3917BAC0-7601-4ADE-B3EB-49A550FEDCCE}"/>
    <dgm:cxn modelId="{3BB9A6A3-3632-49FD-81AA-67DF14E19F9B}" srcId="{583CC34B-9053-4A29-8D9B-BAA3379C42AB}" destId="{E078959F-AB55-4B52-8289-E811C976ABB0}" srcOrd="3" destOrd="0" parTransId="{B65F410C-C9C3-41F9-BD58-AA5B835F9069}" sibTransId="{C949FA9A-C5C5-47FB-86A6-193FBBBC0AB8}"/>
    <dgm:cxn modelId="{69313FAC-5A3B-8640-A057-E589385C08C1}" type="presOf" srcId="{E078959F-AB55-4B52-8289-E811C976ABB0}" destId="{977D8050-3826-405D-B105-4504D157DE65}" srcOrd="0" destOrd="0" presId="urn:microsoft.com/office/officeart/2018/2/layout/IconVerticalSolidList"/>
    <dgm:cxn modelId="{131A3EB2-1ED4-4BB2-AAFF-50E9723B0303}" srcId="{583CC34B-9053-4A29-8D9B-BAA3379C42AB}" destId="{2CE6E385-1A13-4DF1-95E8-9B6BF0D67A5B}" srcOrd="0" destOrd="0" parTransId="{006F3D8E-AC7C-403C-B02D-5DA114D5F5E8}" sibTransId="{1274F212-DC65-4209-B113-C5C2C3D84652}"/>
    <dgm:cxn modelId="{E926EBBA-904D-472D-9276-3446E0573778}" srcId="{583CC34B-9053-4A29-8D9B-BAA3379C42AB}" destId="{9D3A2B92-B2EE-4858-BE24-CD51AA4B8CBB}" srcOrd="2" destOrd="0" parTransId="{A5B0BFCB-5E7B-4CCE-893B-D9306DCFEF82}" sibTransId="{A271A3A3-8432-4280-BDD6-4259811ADE28}"/>
    <dgm:cxn modelId="{45CACE9D-B4CE-1948-867A-3C31E19DC6C7}" type="presParOf" srcId="{65462DD9-E44C-4EFF-BF9A-9E895D0283B4}" destId="{BDF609FF-2D17-4AFC-9E8B-6054A01215C7}" srcOrd="0" destOrd="0" presId="urn:microsoft.com/office/officeart/2018/2/layout/IconVerticalSolidList"/>
    <dgm:cxn modelId="{CAA70552-30EA-754E-880D-31171350E9F5}" type="presParOf" srcId="{BDF609FF-2D17-4AFC-9E8B-6054A01215C7}" destId="{8289242F-6216-4F4C-B0B5-A695AD0E7008}" srcOrd="0" destOrd="0" presId="urn:microsoft.com/office/officeart/2018/2/layout/IconVerticalSolidList"/>
    <dgm:cxn modelId="{FB237E42-DA0C-4240-91C6-5DE5BC8CF327}" type="presParOf" srcId="{BDF609FF-2D17-4AFC-9E8B-6054A01215C7}" destId="{7AB3C841-90EB-478F-BAAC-1A7EBA3AFE60}" srcOrd="1" destOrd="0" presId="urn:microsoft.com/office/officeart/2018/2/layout/IconVerticalSolidList"/>
    <dgm:cxn modelId="{AA1B406C-BD62-D54D-A7C8-A9A4CD808D10}" type="presParOf" srcId="{BDF609FF-2D17-4AFC-9E8B-6054A01215C7}" destId="{34D8C8B0-B7F0-4163-956B-97FC88CE9DE8}" srcOrd="2" destOrd="0" presId="urn:microsoft.com/office/officeart/2018/2/layout/IconVerticalSolidList"/>
    <dgm:cxn modelId="{6C3A981A-0111-894A-9CC0-9B99B049D9CF}" type="presParOf" srcId="{BDF609FF-2D17-4AFC-9E8B-6054A01215C7}" destId="{57EE9644-8AA1-46F1-BB96-88EC3E37D6AA}" srcOrd="3" destOrd="0" presId="urn:microsoft.com/office/officeart/2018/2/layout/IconVerticalSolidList"/>
    <dgm:cxn modelId="{F3C68AD7-C32F-4749-8451-7C327549EA8C}" type="presParOf" srcId="{65462DD9-E44C-4EFF-BF9A-9E895D0283B4}" destId="{EB1C72B8-D20A-4E06-8D06-CEFF6368E606}" srcOrd="1" destOrd="0" presId="urn:microsoft.com/office/officeart/2018/2/layout/IconVerticalSolidList"/>
    <dgm:cxn modelId="{1C5C6E38-33B0-FB45-B7E3-0123157F7184}" type="presParOf" srcId="{65462DD9-E44C-4EFF-BF9A-9E895D0283B4}" destId="{AAA55EB7-D94E-418A-BA79-DBD7D0DADCD8}" srcOrd="2" destOrd="0" presId="urn:microsoft.com/office/officeart/2018/2/layout/IconVerticalSolidList"/>
    <dgm:cxn modelId="{9C03955B-6960-784F-834C-203971571D18}" type="presParOf" srcId="{AAA55EB7-D94E-418A-BA79-DBD7D0DADCD8}" destId="{FE02B237-063E-4F5C-9BE9-AC7454FB20A2}" srcOrd="0" destOrd="0" presId="urn:microsoft.com/office/officeart/2018/2/layout/IconVerticalSolidList"/>
    <dgm:cxn modelId="{B99F3F96-74A6-DC44-A3F7-AAC76E9C4A53}" type="presParOf" srcId="{AAA55EB7-D94E-418A-BA79-DBD7D0DADCD8}" destId="{00598491-55B8-42CE-A630-1E5C7E12AADC}" srcOrd="1" destOrd="0" presId="urn:microsoft.com/office/officeart/2018/2/layout/IconVerticalSolidList"/>
    <dgm:cxn modelId="{CC2F89B2-9C17-CE4E-95EF-79F97FED7838}" type="presParOf" srcId="{AAA55EB7-D94E-418A-BA79-DBD7D0DADCD8}" destId="{F36C4895-4468-4631-BD52-B871CFF2F1B3}" srcOrd="2" destOrd="0" presId="urn:microsoft.com/office/officeart/2018/2/layout/IconVerticalSolidList"/>
    <dgm:cxn modelId="{6EA876E2-B148-BA4C-B2B4-D03ACBA1C3DF}" type="presParOf" srcId="{AAA55EB7-D94E-418A-BA79-DBD7D0DADCD8}" destId="{838E7C02-84CF-4F19-A57F-A915D0A0D9C7}" srcOrd="3" destOrd="0" presId="urn:microsoft.com/office/officeart/2018/2/layout/IconVerticalSolidList"/>
    <dgm:cxn modelId="{9FA92740-B486-AF43-A400-4CC9D7FDCD02}" type="presParOf" srcId="{65462DD9-E44C-4EFF-BF9A-9E895D0283B4}" destId="{70FFC6B6-40B6-4569-82B2-C267F10ACAC3}" srcOrd="3" destOrd="0" presId="urn:microsoft.com/office/officeart/2018/2/layout/IconVerticalSolidList"/>
    <dgm:cxn modelId="{D83B18F5-F3C9-FA44-9289-4F3FA4F200FB}" type="presParOf" srcId="{65462DD9-E44C-4EFF-BF9A-9E895D0283B4}" destId="{D6F7B16E-7A86-467B-8B0E-790AC1DE3029}" srcOrd="4" destOrd="0" presId="urn:microsoft.com/office/officeart/2018/2/layout/IconVerticalSolidList"/>
    <dgm:cxn modelId="{3FFDD082-D75D-8F4E-AA7D-F6C6D74650FA}" type="presParOf" srcId="{D6F7B16E-7A86-467B-8B0E-790AC1DE3029}" destId="{49D5D2FD-28DD-4C4F-ACF1-EC2A90C51EDC}" srcOrd="0" destOrd="0" presId="urn:microsoft.com/office/officeart/2018/2/layout/IconVerticalSolidList"/>
    <dgm:cxn modelId="{B4AF4508-D07D-D948-8387-60D359225BD8}" type="presParOf" srcId="{D6F7B16E-7A86-467B-8B0E-790AC1DE3029}" destId="{9458BB4E-1AFB-4B89-9874-FC6108A017C4}" srcOrd="1" destOrd="0" presId="urn:microsoft.com/office/officeart/2018/2/layout/IconVerticalSolidList"/>
    <dgm:cxn modelId="{148C6F7C-7AC6-D44F-B161-5C727A2C53BB}" type="presParOf" srcId="{D6F7B16E-7A86-467B-8B0E-790AC1DE3029}" destId="{EDF10737-A661-4826-8D68-6D7BAEB135FA}" srcOrd="2" destOrd="0" presId="urn:microsoft.com/office/officeart/2018/2/layout/IconVerticalSolidList"/>
    <dgm:cxn modelId="{67991E15-AC4A-B84D-88F9-F338F1F26931}" type="presParOf" srcId="{D6F7B16E-7A86-467B-8B0E-790AC1DE3029}" destId="{971D27E4-4CA5-49A4-B621-CDB722D1D9EB}" srcOrd="3" destOrd="0" presId="urn:microsoft.com/office/officeart/2018/2/layout/IconVerticalSolidList"/>
    <dgm:cxn modelId="{30135233-F175-3D46-B548-E3D8214342BB}" type="presParOf" srcId="{65462DD9-E44C-4EFF-BF9A-9E895D0283B4}" destId="{0FF4BAC8-190E-4D90-8C22-A4C74D84DFF8}" srcOrd="5" destOrd="0" presId="urn:microsoft.com/office/officeart/2018/2/layout/IconVerticalSolidList"/>
    <dgm:cxn modelId="{6C9C00A3-438D-874F-BAEF-27EAA74D73D1}" type="presParOf" srcId="{65462DD9-E44C-4EFF-BF9A-9E895D0283B4}" destId="{9FE29A9E-1D1F-4D19-8539-A4A8A7DCC1AA}" srcOrd="6" destOrd="0" presId="urn:microsoft.com/office/officeart/2018/2/layout/IconVerticalSolidList"/>
    <dgm:cxn modelId="{78DB0AB1-794B-3B4C-B231-5BDB47B98B4E}" type="presParOf" srcId="{9FE29A9E-1D1F-4D19-8539-A4A8A7DCC1AA}" destId="{F52DDCE6-8C24-4C2D-97D4-909CA5D6754C}" srcOrd="0" destOrd="0" presId="urn:microsoft.com/office/officeart/2018/2/layout/IconVerticalSolidList"/>
    <dgm:cxn modelId="{540B9ABC-2414-D04B-9FAF-0B48CAE8A550}" type="presParOf" srcId="{9FE29A9E-1D1F-4D19-8539-A4A8A7DCC1AA}" destId="{E61665C1-872E-4105-B352-2CC9BB17848A}" srcOrd="1" destOrd="0" presId="urn:microsoft.com/office/officeart/2018/2/layout/IconVerticalSolidList"/>
    <dgm:cxn modelId="{837B4766-7B2B-8B48-A864-62010D2B8E8B}" type="presParOf" srcId="{9FE29A9E-1D1F-4D19-8539-A4A8A7DCC1AA}" destId="{C9268218-AEEC-49E4-AB54-2D53C198DFAC}" srcOrd="2" destOrd="0" presId="urn:microsoft.com/office/officeart/2018/2/layout/IconVerticalSolidList"/>
    <dgm:cxn modelId="{4279412F-4418-0544-A5AA-7A63BD0A32FE}" type="presParOf" srcId="{9FE29A9E-1D1F-4D19-8539-A4A8A7DCC1AA}" destId="{977D8050-3826-405D-B105-4504D157DE65}" srcOrd="3" destOrd="0" presId="urn:microsoft.com/office/officeart/2018/2/layout/IconVerticalSolidList"/>
    <dgm:cxn modelId="{AB2BBC79-47CA-B14C-9832-73FB3DA0A6FA}" type="presParOf" srcId="{65462DD9-E44C-4EFF-BF9A-9E895D0283B4}" destId="{6E6E033C-93A0-4876-BABC-7C91363D5565}" srcOrd="7" destOrd="0" presId="urn:microsoft.com/office/officeart/2018/2/layout/IconVerticalSolidList"/>
    <dgm:cxn modelId="{B8311388-E2FC-BB44-962C-AC9E2DED2960}" type="presParOf" srcId="{65462DD9-E44C-4EFF-BF9A-9E895D0283B4}" destId="{6FD542F0-6E94-42F6-B1D5-880722BD78C2}" srcOrd="8" destOrd="0" presId="urn:microsoft.com/office/officeart/2018/2/layout/IconVerticalSolidList"/>
    <dgm:cxn modelId="{72B30480-CB93-F341-AB85-9B77B7FDBDDE}" type="presParOf" srcId="{6FD542F0-6E94-42F6-B1D5-880722BD78C2}" destId="{EC15C527-654C-4FE8-980B-64B3E53DCD1B}" srcOrd="0" destOrd="0" presId="urn:microsoft.com/office/officeart/2018/2/layout/IconVerticalSolidList"/>
    <dgm:cxn modelId="{61AC418A-8D68-694E-A4DE-1C2E69863143}" type="presParOf" srcId="{6FD542F0-6E94-42F6-B1D5-880722BD78C2}" destId="{5323601D-77E1-40A0-8692-671828A78894}" srcOrd="1" destOrd="0" presId="urn:microsoft.com/office/officeart/2018/2/layout/IconVerticalSolidList"/>
    <dgm:cxn modelId="{8BBB4D0F-A87A-BD4B-A030-B5DB64B52AC1}" type="presParOf" srcId="{6FD542F0-6E94-42F6-B1D5-880722BD78C2}" destId="{DEF12A4E-A224-4934-BB7E-FEF962857BEA}" srcOrd="2" destOrd="0" presId="urn:microsoft.com/office/officeart/2018/2/layout/IconVerticalSolidList"/>
    <dgm:cxn modelId="{6F834ABE-67EE-4340-AC5B-351587D69689}" type="presParOf" srcId="{6FD542F0-6E94-42F6-B1D5-880722BD78C2}" destId="{1FC823E3-C80C-4347-9BD7-BF277D545F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C2C295-DB55-495D-B8BA-ED8AA90DE28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62AD27D-BFD1-44BA-9C1A-5EDC6613BCB3}">
      <dgm:prSet/>
      <dgm:spPr/>
      <dgm:t>
        <a:bodyPr/>
        <a:lstStyle/>
        <a:p>
          <a:r>
            <a:rPr lang="en-US" b="1" i="0" dirty="0"/>
            <a:t>Author Tab Features:</a:t>
          </a:r>
          <a:endParaRPr lang="en-US" dirty="0"/>
        </a:p>
      </dgm:t>
    </dgm:pt>
    <dgm:pt modelId="{6A1244B5-F35C-4FFD-8423-4496BD219764}" type="parTrans" cxnId="{19F0AD99-F0AF-48CE-8872-3B06CA209201}">
      <dgm:prSet/>
      <dgm:spPr/>
      <dgm:t>
        <a:bodyPr/>
        <a:lstStyle/>
        <a:p>
          <a:endParaRPr lang="en-US"/>
        </a:p>
      </dgm:t>
    </dgm:pt>
    <dgm:pt modelId="{326DF173-477B-4CD8-85E5-9B9257A1FA36}" type="sibTrans" cxnId="{19F0AD99-F0AF-48CE-8872-3B06CA209201}">
      <dgm:prSet/>
      <dgm:spPr/>
      <dgm:t>
        <a:bodyPr/>
        <a:lstStyle/>
        <a:p>
          <a:endParaRPr lang="en-US"/>
        </a:p>
      </dgm:t>
    </dgm:pt>
    <dgm:pt modelId="{2D5241E2-5B6C-4E61-8CB8-26DA942D4CF1}">
      <dgm:prSet/>
      <dgm:spPr/>
      <dgm:t>
        <a:bodyPr/>
        <a:lstStyle/>
        <a:p>
          <a:r>
            <a:rPr lang="en-US" b="0" i="0" dirty="0"/>
            <a:t>Author selection dropdown</a:t>
          </a:r>
          <a:endParaRPr lang="en-US" dirty="0"/>
        </a:p>
      </dgm:t>
    </dgm:pt>
    <dgm:pt modelId="{9A07521E-9530-4A30-B0EC-FFBE113CC426}" type="parTrans" cxnId="{E1E29710-0BA7-4BBE-AB56-EE87AA9831BD}">
      <dgm:prSet/>
      <dgm:spPr/>
      <dgm:t>
        <a:bodyPr/>
        <a:lstStyle/>
        <a:p>
          <a:endParaRPr lang="en-US"/>
        </a:p>
      </dgm:t>
    </dgm:pt>
    <dgm:pt modelId="{A7B07A95-2095-496C-B991-0D42D39C93C3}" type="sibTrans" cxnId="{E1E29710-0BA7-4BBE-AB56-EE87AA9831BD}">
      <dgm:prSet/>
      <dgm:spPr/>
      <dgm:t>
        <a:bodyPr/>
        <a:lstStyle/>
        <a:p>
          <a:endParaRPr lang="en-US"/>
        </a:p>
      </dgm:t>
    </dgm:pt>
    <dgm:pt modelId="{4C9B065F-98CF-4622-8EBB-4B1347688A48}">
      <dgm:prSet/>
      <dgm:spPr/>
      <dgm:t>
        <a:bodyPr/>
        <a:lstStyle/>
        <a:p>
          <a:r>
            <a:rPr lang="en-US" b="0" i="0" dirty="0"/>
            <a:t>Author image display</a:t>
          </a:r>
          <a:endParaRPr lang="en-US" dirty="0"/>
        </a:p>
      </dgm:t>
    </dgm:pt>
    <dgm:pt modelId="{3E277A60-EA43-41F0-9346-212234A488A5}" type="parTrans" cxnId="{5F02E646-43C2-4D73-B989-0FB92CB948B0}">
      <dgm:prSet/>
      <dgm:spPr/>
      <dgm:t>
        <a:bodyPr/>
        <a:lstStyle/>
        <a:p>
          <a:endParaRPr lang="en-US"/>
        </a:p>
      </dgm:t>
    </dgm:pt>
    <dgm:pt modelId="{7DDE8E77-1439-450E-ADF1-1E811AFD0089}" type="sibTrans" cxnId="{5F02E646-43C2-4D73-B989-0FB92CB948B0}">
      <dgm:prSet/>
      <dgm:spPr/>
      <dgm:t>
        <a:bodyPr/>
        <a:lstStyle/>
        <a:p>
          <a:endParaRPr lang="en-US"/>
        </a:p>
      </dgm:t>
    </dgm:pt>
    <dgm:pt modelId="{ADE8EABF-24E2-4A77-AA6D-9514FC8B9B6E}">
      <dgm:prSet/>
      <dgm:spPr/>
      <dgm:t>
        <a:bodyPr/>
        <a:lstStyle/>
        <a:p>
          <a:r>
            <a:rPr lang="en-US" b="0" i="0" dirty="0"/>
            <a:t>Complete book list by author</a:t>
          </a:r>
          <a:endParaRPr lang="en-US" dirty="0"/>
        </a:p>
      </dgm:t>
    </dgm:pt>
    <dgm:pt modelId="{3EC2EF27-7D25-46A1-BAAB-FEB10DE5862A}" type="parTrans" cxnId="{4CDB5B13-6207-40A9-A8D2-93CC4F81753B}">
      <dgm:prSet/>
      <dgm:spPr/>
      <dgm:t>
        <a:bodyPr/>
        <a:lstStyle/>
        <a:p>
          <a:endParaRPr lang="en-US"/>
        </a:p>
      </dgm:t>
    </dgm:pt>
    <dgm:pt modelId="{F369DFCC-FFFB-4FCB-87B3-6FBDFDE72E8C}" type="sibTrans" cxnId="{4CDB5B13-6207-40A9-A8D2-93CC4F81753B}">
      <dgm:prSet/>
      <dgm:spPr/>
      <dgm:t>
        <a:bodyPr/>
        <a:lstStyle/>
        <a:p>
          <a:endParaRPr lang="en-US"/>
        </a:p>
      </dgm:t>
    </dgm:pt>
    <dgm:pt modelId="{74EA8BA6-D7AD-4E30-905F-0EE1542207FC}">
      <dgm:prSet/>
      <dgm:spPr/>
      <dgm:t>
        <a:bodyPr/>
        <a:lstStyle/>
        <a:p>
          <a:r>
            <a:rPr lang="en-US" b="0" i="0" dirty="0"/>
            <a:t>Author statistics</a:t>
          </a:r>
          <a:endParaRPr lang="en-US" dirty="0"/>
        </a:p>
      </dgm:t>
    </dgm:pt>
    <dgm:pt modelId="{09577698-1F26-427E-9B95-96C08AAA8D8B}" type="parTrans" cxnId="{193AB050-901F-4F8D-AA7C-49AD9FE02D3F}">
      <dgm:prSet/>
      <dgm:spPr/>
      <dgm:t>
        <a:bodyPr/>
        <a:lstStyle/>
        <a:p>
          <a:endParaRPr lang="en-US"/>
        </a:p>
      </dgm:t>
    </dgm:pt>
    <dgm:pt modelId="{E1E87ADC-DEAA-4A14-88D3-F34A54CFB9D2}" type="sibTrans" cxnId="{193AB050-901F-4F8D-AA7C-49AD9FE02D3F}">
      <dgm:prSet/>
      <dgm:spPr/>
      <dgm:t>
        <a:bodyPr/>
        <a:lstStyle/>
        <a:p>
          <a:endParaRPr lang="en-US"/>
        </a:p>
      </dgm:t>
    </dgm:pt>
    <dgm:pt modelId="{80E2CA29-8E33-4ED2-A075-F3C88BA77E94}">
      <dgm:prSet/>
      <dgm:spPr/>
      <dgm:t>
        <a:bodyPr/>
        <a:lstStyle/>
        <a:p>
          <a:r>
            <a:rPr lang="en-US" b="1" i="0"/>
            <a:t>Book Tab Features:</a:t>
          </a:r>
          <a:endParaRPr lang="en-US"/>
        </a:p>
      </dgm:t>
    </dgm:pt>
    <dgm:pt modelId="{04F63C55-BB8C-44E6-9494-6C0ADB78FFB3}" type="parTrans" cxnId="{8788CB71-5833-4AF9-B73E-674EE0AAB85B}">
      <dgm:prSet/>
      <dgm:spPr/>
      <dgm:t>
        <a:bodyPr/>
        <a:lstStyle/>
        <a:p>
          <a:endParaRPr lang="en-US"/>
        </a:p>
      </dgm:t>
    </dgm:pt>
    <dgm:pt modelId="{A01EF399-8528-4B82-8CEA-7ECDD08457D2}" type="sibTrans" cxnId="{8788CB71-5833-4AF9-B73E-674EE0AAB85B}">
      <dgm:prSet/>
      <dgm:spPr/>
      <dgm:t>
        <a:bodyPr/>
        <a:lstStyle/>
        <a:p>
          <a:endParaRPr lang="en-US"/>
        </a:p>
      </dgm:t>
    </dgm:pt>
    <dgm:pt modelId="{D6B3E319-831C-483A-A366-5E633EC1A69C}">
      <dgm:prSet/>
      <dgm:spPr/>
      <dgm:t>
        <a:bodyPr/>
        <a:lstStyle/>
        <a:p>
          <a:r>
            <a:rPr lang="en-US" b="0" i="0"/>
            <a:t>Book selection interface</a:t>
          </a:r>
          <a:endParaRPr lang="en-US"/>
        </a:p>
      </dgm:t>
    </dgm:pt>
    <dgm:pt modelId="{2A4006A1-D32A-4CDD-8F5A-4B20AE8FC409}" type="parTrans" cxnId="{879EA957-8FCD-4CFA-82CE-5169037F7FD6}">
      <dgm:prSet/>
      <dgm:spPr/>
      <dgm:t>
        <a:bodyPr/>
        <a:lstStyle/>
        <a:p>
          <a:endParaRPr lang="en-US"/>
        </a:p>
      </dgm:t>
    </dgm:pt>
    <dgm:pt modelId="{C446BD1C-DC98-4B72-BEE7-1059AD7D308D}" type="sibTrans" cxnId="{879EA957-8FCD-4CFA-82CE-5169037F7FD6}">
      <dgm:prSet/>
      <dgm:spPr/>
      <dgm:t>
        <a:bodyPr/>
        <a:lstStyle/>
        <a:p>
          <a:endParaRPr lang="en-US"/>
        </a:p>
      </dgm:t>
    </dgm:pt>
    <dgm:pt modelId="{0FDE8923-712A-4EB0-9EFD-D5DA00CB1ABE}">
      <dgm:prSet/>
      <dgm:spPr/>
      <dgm:t>
        <a:bodyPr/>
        <a:lstStyle/>
        <a:p>
          <a:r>
            <a:rPr lang="en-US" b="0" i="0"/>
            <a:t>Book cover display</a:t>
          </a:r>
          <a:endParaRPr lang="en-US"/>
        </a:p>
      </dgm:t>
    </dgm:pt>
    <dgm:pt modelId="{1E853F43-B287-4F61-B134-7F46CA0883BD}" type="parTrans" cxnId="{01E8DBFC-C87B-4AE0-AFD8-B094FD7253E0}">
      <dgm:prSet/>
      <dgm:spPr/>
      <dgm:t>
        <a:bodyPr/>
        <a:lstStyle/>
        <a:p>
          <a:endParaRPr lang="en-US"/>
        </a:p>
      </dgm:t>
    </dgm:pt>
    <dgm:pt modelId="{B87BD78E-74D4-4EF7-BBCF-14ECEB00884F}" type="sibTrans" cxnId="{01E8DBFC-C87B-4AE0-AFD8-B094FD7253E0}">
      <dgm:prSet/>
      <dgm:spPr/>
      <dgm:t>
        <a:bodyPr/>
        <a:lstStyle/>
        <a:p>
          <a:endParaRPr lang="en-US"/>
        </a:p>
      </dgm:t>
    </dgm:pt>
    <dgm:pt modelId="{FC053C95-91BC-45DE-BA8C-257D4953FEB2}">
      <dgm:prSet/>
      <dgm:spPr/>
      <dgm:t>
        <a:bodyPr/>
        <a:lstStyle/>
        <a:p>
          <a:r>
            <a:rPr lang="en-US" b="0" i="0"/>
            <a:t>Detailed book information</a:t>
          </a:r>
          <a:endParaRPr lang="en-US"/>
        </a:p>
      </dgm:t>
    </dgm:pt>
    <dgm:pt modelId="{293FA909-ABCA-49FC-A2FC-30261FD82920}" type="parTrans" cxnId="{0B8B4DBA-4B6D-43C9-8B1E-46238C162A63}">
      <dgm:prSet/>
      <dgm:spPr/>
      <dgm:t>
        <a:bodyPr/>
        <a:lstStyle/>
        <a:p>
          <a:endParaRPr lang="en-US"/>
        </a:p>
      </dgm:t>
    </dgm:pt>
    <dgm:pt modelId="{B5F7C88F-BD75-425B-8952-3C5DF4F9DF85}" type="sibTrans" cxnId="{0B8B4DBA-4B6D-43C9-8B1E-46238C162A63}">
      <dgm:prSet/>
      <dgm:spPr/>
      <dgm:t>
        <a:bodyPr/>
        <a:lstStyle/>
        <a:p>
          <a:endParaRPr lang="en-US"/>
        </a:p>
      </dgm:t>
    </dgm:pt>
    <dgm:pt modelId="{CF542103-2DA0-44E0-B699-D9611EC166CE}">
      <dgm:prSet/>
      <dgm:spPr/>
      <dgm:t>
        <a:bodyPr/>
        <a:lstStyle/>
        <a:p>
          <a:r>
            <a:rPr lang="en-US" b="0" i="0"/>
            <a:t>Rating distribution chart</a:t>
          </a:r>
          <a:endParaRPr lang="en-US"/>
        </a:p>
      </dgm:t>
    </dgm:pt>
    <dgm:pt modelId="{531D2FBD-884B-4106-B905-FBCF147B7AB3}" type="parTrans" cxnId="{0BCD66C2-37FF-478A-AC3B-E055980A5BA0}">
      <dgm:prSet/>
      <dgm:spPr/>
      <dgm:t>
        <a:bodyPr/>
        <a:lstStyle/>
        <a:p>
          <a:endParaRPr lang="en-US"/>
        </a:p>
      </dgm:t>
    </dgm:pt>
    <dgm:pt modelId="{A34BFF1D-6545-45C9-B573-0C9064248E0D}" type="sibTrans" cxnId="{0BCD66C2-37FF-478A-AC3B-E055980A5BA0}">
      <dgm:prSet/>
      <dgm:spPr/>
      <dgm:t>
        <a:bodyPr/>
        <a:lstStyle/>
        <a:p>
          <a:endParaRPr lang="en-US"/>
        </a:p>
      </dgm:t>
    </dgm:pt>
    <dgm:pt modelId="{0ABC39CA-C060-9B48-8C5A-4D567971DFFC}" type="pres">
      <dgm:prSet presAssocID="{39C2C295-DB55-495D-B8BA-ED8AA90DE287}" presName="Name0" presStyleCnt="0">
        <dgm:presLayoutVars>
          <dgm:dir/>
          <dgm:resizeHandles val="exact"/>
        </dgm:presLayoutVars>
      </dgm:prSet>
      <dgm:spPr/>
    </dgm:pt>
    <dgm:pt modelId="{8BEB86EA-7718-EB4B-9064-1A057619D4CE}" type="pres">
      <dgm:prSet presAssocID="{262AD27D-BFD1-44BA-9C1A-5EDC6613BCB3}" presName="node" presStyleLbl="node1" presStyleIdx="0" presStyleCnt="10">
        <dgm:presLayoutVars>
          <dgm:bulletEnabled val="1"/>
        </dgm:presLayoutVars>
      </dgm:prSet>
      <dgm:spPr/>
    </dgm:pt>
    <dgm:pt modelId="{70F6ECDA-9E70-ED40-BBE9-FA5946E90335}" type="pres">
      <dgm:prSet presAssocID="{326DF173-477B-4CD8-85E5-9B9257A1FA36}" presName="sibTrans" presStyleLbl="sibTrans1D1" presStyleIdx="0" presStyleCnt="9"/>
      <dgm:spPr/>
    </dgm:pt>
    <dgm:pt modelId="{E3EE9A4F-C0CB-BB4D-B41F-D2F9179E3FDC}" type="pres">
      <dgm:prSet presAssocID="{326DF173-477B-4CD8-85E5-9B9257A1FA36}" presName="connectorText" presStyleLbl="sibTrans1D1" presStyleIdx="0" presStyleCnt="9"/>
      <dgm:spPr/>
    </dgm:pt>
    <dgm:pt modelId="{FC7F047C-4E63-644A-98E0-36018CA63C89}" type="pres">
      <dgm:prSet presAssocID="{2D5241E2-5B6C-4E61-8CB8-26DA942D4CF1}" presName="node" presStyleLbl="node1" presStyleIdx="1" presStyleCnt="10">
        <dgm:presLayoutVars>
          <dgm:bulletEnabled val="1"/>
        </dgm:presLayoutVars>
      </dgm:prSet>
      <dgm:spPr/>
    </dgm:pt>
    <dgm:pt modelId="{45292138-866A-AC46-875B-AFA122D5C19D}" type="pres">
      <dgm:prSet presAssocID="{A7B07A95-2095-496C-B991-0D42D39C93C3}" presName="sibTrans" presStyleLbl="sibTrans1D1" presStyleIdx="1" presStyleCnt="9"/>
      <dgm:spPr/>
    </dgm:pt>
    <dgm:pt modelId="{F62CD07A-549B-EF4A-B669-0A435FC62319}" type="pres">
      <dgm:prSet presAssocID="{A7B07A95-2095-496C-B991-0D42D39C93C3}" presName="connectorText" presStyleLbl="sibTrans1D1" presStyleIdx="1" presStyleCnt="9"/>
      <dgm:spPr/>
    </dgm:pt>
    <dgm:pt modelId="{4986009B-BA8E-AF40-AE4E-5847968D3866}" type="pres">
      <dgm:prSet presAssocID="{4C9B065F-98CF-4622-8EBB-4B1347688A48}" presName="node" presStyleLbl="node1" presStyleIdx="2" presStyleCnt="10">
        <dgm:presLayoutVars>
          <dgm:bulletEnabled val="1"/>
        </dgm:presLayoutVars>
      </dgm:prSet>
      <dgm:spPr/>
    </dgm:pt>
    <dgm:pt modelId="{201AD952-ED82-B245-A531-BBD6289111E9}" type="pres">
      <dgm:prSet presAssocID="{7DDE8E77-1439-450E-ADF1-1E811AFD0089}" presName="sibTrans" presStyleLbl="sibTrans1D1" presStyleIdx="2" presStyleCnt="9"/>
      <dgm:spPr/>
    </dgm:pt>
    <dgm:pt modelId="{9C1859C5-7233-A34F-B08C-607CC825D810}" type="pres">
      <dgm:prSet presAssocID="{7DDE8E77-1439-450E-ADF1-1E811AFD0089}" presName="connectorText" presStyleLbl="sibTrans1D1" presStyleIdx="2" presStyleCnt="9"/>
      <dgm:spPr/>
    </dgm:pt>
    <dgm:pt modelId="{C8CFE08C-9F46-8A47-BC6D-7837ACA60355}" type="pres">
      <dgm:prSet presAssocID="{ADE8EABF-24E2-4A77-AA6D-9514FC8B9B6E}" presName="node" presStyleLbl="node1" presStyleIdx="3" presStyleCnt="10">
        <dgm:presLayoutVars>
          <dgm:bulletEnabled val="1"/>
        </dgm:presLayoutVars>
      </dgm:prSet>
      <dgm:spPr/>
    </dgm:pt>
    <dgm:pt modelId="{F160DC98-7D23-004B-8BCE-DC777C854E75}" type="pres">
      <dgm:prSet presAssocID="{F369DFCC-FFFB-4FCB-87B3-6FBDFDE72E8C}" presName="sibTrans" presStyleLbl="sibTrans1D1" presStyleIdx="3" presStyleCnt="9"/>
      <dgm:spPr/>
    </dgm:pt>
    <dgm:pt modelId="{FC73E350-D500-E247-9B02-F77569D084B8}" type="pres">
      <dgm:prSet presAssocID="{F369DFCC-FFFB-4FCB-87B3-6FBDFDE72E8C}" presName="connectorText" presStyleLbl="sibTrans1D1" presStyleIdx="3" presStyleCnt="9"/>
      <dgm:spPr/>
    </dgm:pt>
    <dgm:pt modelId="{9ADE78A2-D857-6A46-A6D9-F69AB2DD1B52}" type="pres">
      <dgm:prSet presAssocID="{74EA8BA6-D7AD-4E30-905F-0EE1542207FC}" presName="node" presStyleLbl="node1" presStyleIdx="4" presStyleCnt="10">
        <dgm:presLayoutVars>
          <dgm:bulletEnabled val="1"/>
        </dgm:presLayoutVars>
      </dgm:prSet>
      <dgm:spPr/>
    </dgm:pt>
    <dgm:pt modelId="{9364AEF5-4F58-074C-B8FF-44DD82063137}" type="pres">
      <dgm:prSet presAssocID="{E1E87ADC-DEAA-4A14-88D3-F34A54CFB9D2}" presName="sibTrans" presStyleLbl="sibTrans1D1" presStyleIdx="4" presStyleCnt="9"/>
      <dgm:spPr/>
    </dgm:pt>
    <dgm:pt modelId="{56FBBDE1-62E9-DE4E-9ABD-6D0990007491}" type="pres">
      <dgm:prSet presAssocID="{E1E87ADC-DEAA-4A14-88D3-F34A54CFB9D2}" presName="connectorText" presStyleLbl="sibTrans1D1" presStyleIdx="4" presStyleCnt="9"/>
      <dgm:spPr/>
    </dgm:pt>
    <dgm:pt modelId="{5924E2F5-4626-084E-8AE5-6C21034ADF6B}" type="pres">
      <dgm:prSet presAssocID="{80E2CA29-8E33-4ED2-A075-F3C88BA77E94}" presName="node" presStyleLbl="node1" presStyleIdx="5" presStyleCnt="10">
        <dgm:presLayoutVars>
          <dgm:bulletEnabled val="1"/>
        </dgm:presLayoutVars>
      </dgm:prSet>
      <dgm:spPr/>
    </dgm:pt>
    <dgm:pt modelId="{0E82F616-B154-784B-B346-5544B9211A40}" type="pres">
      <dgm:prSet presAssocID="{A01EF399-8528-4B82-8CEA-7ECDD08457D2}" presName="sibTrans" presStyleLbl="sibTrans1D1" presStyleIdx="5" presStyleCnt="9"/>
      <dgm:spPr/>
    </dgm:pt>
    <dgm:pt modelId="{CA30207F-F21C-1243-9CB6-78566C379354}" type="pres">
      <dgm:prSet presAssocID="{A01EF399-8528-4B82-8CEA-7ECDD08457D2}" presName="connectorText" presStyleLbl="sibTrans1D1" presStyleIdx="5" presStyleCnt="9"/>
      <dgm:spPr/>
    </dgm:pt>
    <dgm:pt modelId="{D5329EA5-DAD1-FF41-AF0E-A94496F4DDC6}" type="pres">
      <dgm:prSet presAssocID="{D6B3E319-831C-483A-A366-5E633EC1A69C}" presName="node" presStyleLbl="node1" presStyleIdx="6" presStyleCnt="10">
        <dgm:presLayoutVars>
          <dgm:bulletEnabled val="1"/>
        </dgm:presLayoutVars>
      </dgm:prSet>
      <dgm:spPr/>
    </dgm:pt>
    <dgm:pt modelId="{2BD96E23-2E72-374B-B86D-87E9B448ACAD}" type="pres">
      <dgm:prSet presAssocID="{C446BD1C-DC98-4B72-BEE7-1059AD7D308D}" presName="sibTrans" presStyleLbl="sibTrans1D1" presStyleIdx="6" presStyleCnt="9"/>
      <dgm:spPr/>
    </dgm:pt>
    <dgm:pt modelId="{8621159E-01DE-F241-9F7E-B64F24C98106}" type="pres">
      <dgm:prSet presAssocID="{C446BD1C-DC98-4B72-BEE7-1059AD7D308D}" presName="connectorText" presStyleLbl="sibTrans1D1" presStyleIdx="6" presStyleCnt="9"/>
      <dgm:spPr/>
    </dgm:pt>
    <dgm:pt modelId="{E6632FF9-2A87-EA48-90DC-F6DB7A135D66}" type="pres">
      <dgm:prSet presAssocID="{0FDE8923-712A-4EB0-9EFD-D5DA00CB1ABE}" presName="node" presStyleLbl="node1" presStyleIdx="7" presStyleCnt="10">
        <dgm:presLayoutVars>
          <dgm:bulletEnabled val="1"/>
        </dgm:presLayoutVars>
      </dgm:prSet>
      <dgm:spPr/>
    </dgm:pt>
    <dgm:pt modelId="{4FDE848F-F035-4C4B-A167-C2F7337FFFD4}" type="pres">
      <dgm:prSet presAssocID="{B87BD78E-74D4-4EF7-BBCF-14ECEB00884F}" presName="sibTrans" presStyleLbl="sibTrans1D1" presStyleIdx="7" presStyleCnt="9"/>
      <dgm:spPr/>
    </dgm:pt>
    <dgm:pt modelId="{23652957-01A9-3A4A-ABBF-CFCB3E38CC34}" type="pres">
      <dgm:prSet presAssocID="{B87BD78E-74D4-4EF7-BBCF-14ECEB00884F}" presName="connectorText" presStyleLbl="sibTrans1D1" presStyleIdx="7" presStyleCnt="9"/>
      <dgm:spPr/>
    </dgm:pt>
    <dgm:pt modelId="{06C598D6-FE9A-BE44-A5CC-AA9B9DF725C5}" type="pres">
      <dgm:prSet presAssocID="{FC053C95-91BC-45DE-BA8C-257D4953FEB2}" presName="node" presStyleLbl="node1" presStyleIdx="8" presStyleCnt="10">
        <dgm:presLayoutVars>
          <dgm:bulletEnabled val="1"/>
        </dgm:presLayoutVars>
      </dgm:prSet>
      <dgm:spPr/>
    </dgm:pt>
    <dgm:pt modelId="{498F199A-B581-D642-AD22-A94408C18D58}" type="pres">
      <dgm:prSet presAssocID="{B5F7C88F-BD75-425B-8952-3C5DF4F9DF85}" presName="sibTrans" presStyleLbl="sibTrans1D1" presStyleIdx="8" presStyleCnt="9"/>
      <dgm:spPr/>
    </dgm:pt>
    <dgm:pt modelId="{EBF60097-A3C9-0644-9B32-469FBA27A9AE}" type="pres">
      <dgm:prSet presAssocID="{B5F7C88F-BD75-425B-8952-3C5DF4F9DF85}" presName="connectorText" presStyleLbl="sibTrans1D1" presStyleIdx="8" presStyleCnt="9"/>
      <dgm:spPr/>
    </dgm:pt>
    <dgm:pt modelId="{D9C552E6-2116-1A41-94F1-79F4EACDF2D4}" type="pres">
      <dgm:prSet presAssocID="{CF542103-2DA0-44E0-B699-D9611EC166CE}" presName="node" presStyleLbl="node1" presStyleIdx="9" presStyleCnt="10">
        <dgm:presLayoutVars>
          <dgm:bulletEnabled val="1"/>
        </dgm:presLayoutVars>
      </dgm:prSet>
      <dgm:spPr/>
    </dgm:pt>
  </dgm:ptLst>
  <dgm:cxnLst>
    <dgm:cxn modelId="{E1E29710-0BA7-4BBE-AB56-EE87AA9831BD}" srcId="{39C2C295-DB55-495D-B8BA-ED8AA90DE287}" destId="{2D5241E2-5B6C-4E61-8CB8-26DA942D4CF1}" srcOrd="1" destOrd="0" parTransId="{9A07521E-9530-4A30-B0EC-FFBE113CC426}" sibTransId="{A7B07A95-2095-496C-B991-0D42D39C93C3}"/>
    <dgm:cxn modelId="{4CDB5B13-6207-40A9-A8D2-93CC4F81753B}" srcId="{39C2C295-DB55-495D-B8BA-ED8AA90DE287}" destId="{ADE8EABF-24E2-4A77-AA6D-9514FC8B9B6E}" srcOrd="3" destOrd="0" parTransId="{3EC2EF27-7D25-46A1-BAAB-FEB10DE5862A}" sibTransId="{F369DFCC-FFFB-4FCB-87B3-6FBDFDE72E8C}"/>
    <dgm:cxn modelId="{4A51B716-6DAF-544A-93FC-C8E75C5BC60D}" type="presOf" srcId="{B87BD78E-74D4-4EF7-BBCF-14ECEB00884F}" destId="{4FDE848F-F035-4C4B-A167-C2F7337FFFD4}" srcOrd="0" destOrd="0" presId="urn:microsoft.com/office/officeart/2016/7/layout/RepeatingBendingProcessNew"/>
    <dgm:cxn modelId="{6A392C1A-BA48-F848-B588-0EA1D82BAB6C}" type="presOf" srcId="{0FDE8923-712A-4EB0-9EFD-D5DA00CB1ABE}" destId="{E6632FF9-2A87-EA48-90DC-F6DB7A135D66}" srcOrd="0" destOrd="0" presId="urn:microsoft.com/office/officeart/2016/7/layout/RepeatingBendingProcessNew"/>
    <dgm:cxn modelId="{975B361A-DA28-4A4E-A130-4C116569A3C3}" type="presOf" srcId="{A01EF399-8528-4B82-8CEA-7ECDD08457D2}" destId="{CA30207F-F21C-1243-9CB6-78566C379354}" srcOrd="1" destOrd="0" presId="urn:microsoft.com/office/officeart/2016/7/layout/RepeatingBendingProcessNew"/>
    <dgm:cxn modelId="{815D271E-E3B2-974C-90AA-2F354E6CA950}" type="presOf" srcId="{F369DFCC-FFFB-4FCB-87B3-6FBDFDE72E8C}" destId="{F160DC98-7D23-004B-8BCE-DC777C854E75}" srcOrd="0" destOrd="0" presId="urn:microsoft.com/office/officeart/2016/7/layout/RepeatingBendingProcessNew"/>
    <dgm:cxn modelId="{1473221F-F83A-5342-B797-CE2CB85A4CFA}" type="presOf" srcId="{F369DFCC-FFFB-4FCB-87B3-6FBDFDE72E8C}" destId="{FC73E350-D500-E247-9B02-F77569D084B8}" srcOrd="1" destOrd="0" presId="urn:microsoft.com/office/officeart/2016/7/layout/RepeatingBendingProcessNew"/>
    <dgm:cxn modelId="{9B14E232-CEAB-6546-B5D5-9008A5616F35}" type="presOf" srcId="{B87BD78E-74D4-4EF7-BBCF-14ECEB00884F}" destId="{23652957-01A9-3A4A-ABBF-CFCB3E38CC34}" srcOrd="1" destOrd="0" presId="urn:microsoft.com/office/officeart/2016/7/layout/RepeatingBendingProcessNew"/>
    <dgm:cxn modelId="{CF861B34-D53E-FE40-AE16-CDC99C888FE1}" type="presOf" srcId="{C446BD1C-DC98-4B72-BEE7-1059AD7D308D}" destId="{2BD96E23-2E72-374B-B86D-87E9B448ACAD}" srcOrd="0" destOrd="0" presId="urn:microsoft.com/office/officeart/2016/7/layout/RepeatingBendingProcessNew"/>
    <dgm:cxn modelId="{5F02E646-43C2-4D73-B989-0FB92CB948B0}" srcId="{39C2C295-DB55-495D-B8BA-ED8AA90DE287}" destId="{4C9B065F-98CF-4622-8EBB-4B1347688A48}" srcOrd="2" destOrd="0" parTransId="{3E277A60-EA43-41F0-9346-212234A488A5}" sibTransId="{7DDE8E77-1439-450E-ADF1-1E811AFD0089}"/>
    <dgm:cxn modelId="{DD57ED4D-764E-2849-B197-ACB54050F063}" type="presOf" srcId="{FC053C95-91BC-45DE-BA8C-257D4953FEB2}" destId="{06C598D6-FE9A-BE44-A5CC-AA9B9DF725C5}" srcOrd="0" destOrd="0" presId="urn:microsoft.com/office/officeart/2016/7/layout/RepeatingBendingProcessNew"/>
    <dgm:cxn modelId="{193AB050-901F-4F8D-AA7C-49AD9FE02D3F}" srcId="{39C2C295-DB55-495D-B8BA-ED8AA90DE287}" destId="{74EA8BA6-D7AD-4E30-905F-0EE1542207FC}" srcOrd="4" destOrd="0" parTransId="{09577698-1F26-427E-9B95-96C08AAA8D8B}" sibTransId="{E1E87ADC-DEAA-4A14-88D3-F34A54CFB9D2}"/>
    <dgm:cxn modelId="{BF5D8054-C95E-8C42-8C83-8636AB55637F}" type="presOf" srcId="{E1E87ADC-DEAA-4A14-88D3-F34A54CFB9D2}" destId="{9364AEF5-4F58-074C-B8FF-44DD82063137}" srcOrd="0" destOrd="0" presId="urn:microsoft.com/office/officeart/2016/7/layout/RepeatingBendingProcessNew"/>
    <dgm:cxn modelId="{879EA957-8FCD-4CFA-82CE-5169037F7FD6}" srcId="{39C2C295-DB55-495D-B8BA-ED8AA90DE287}" destId="{D6B3E319-831C-483A-A366-5E633EC1A69C}" srcOrd="6" destOrd="0" parTransId="{2A4006A1-D32A-4CDD-8F5A-4B20AE8FC409}" sibTransId="{C446BD1C-DC98-4B72-BEE7-1059AD7D308D}"/>
    <dgm:cxn modelId="{4ED55259-F7CE-B647-B248-F3AAEEFE1E2E}" type="presOf" srcId="{2D5241E2-5B6C-4E61-8CB8-26DA942D4CF1}" destId="{FC7F047C-4E63-644A-98E0-36018CA63C89}" srcOrd="0" destOrd="0" presId="urn:microsoft.com/office/officeart/2016/7/layout/RepeatingBendingProcessNew"/>
    <dgm:cxn modelId="{FA41D15C-8F33-6B4B-91FC-C89BB7B7CF7A}" type="presOf" srcId="{ADE8EABF-24E2-4A77-AA6D-9514FC8B9B6E}" destId="{C8CFE08C-9F46-8A47-BC6D-7837ACA60355}" srcOrd="0" destOrd="0" presId="urn:microsoft.com/office/officeart/2016/7/layout/RepeatingBendingProcessNew"/>
    <dgm:cxn modelId="{F085E768-32B8-994E-927E-4F4993F3F0EA}" type="presOf" srcId="{C446BD1C-DC98-4B72-BEE7-1059AD7D308D}" destId="{8621159E-01DE-F241-9F7E-B64F24C98106}" srcOrd="1" destOrd="0" presId="urn:microsoft.com/office/officeart/2016/7/layout/RepeatingBendingProcessNew"/>
    <dgm:cxn modelId="{8788CB71-5833-4AF9-B73E-674EE0AAB85B}" srcId="{39C2C295-DB55-495D-B8BA-ED8AA90DE287}" destId="{80E2CA29-8E33-4ED2-A075-F3C88BA77E94}" srcOrd="5" destOrd="0" parTransId="{04F63C55-BB8C-44E6-9494-6C0ADB78FFB3}" sibTransId="{A01EF399-8528-4B82-8CEA-7ECDD08457D2}"/>
    <dgm:cxn modelId="{7B743E76-6390-6E48-AE87-583AA38559D8}" type="presOf" srcId="{A01EF399-8528-4B82-8CEA-7ECDD08457D2}" destId="{0E82F616-B154-784B-B346-5544B9211A40}" srcOrd="0" destOrd="0" presId="urn:microsoft.com/office/officeart/2016/7/layout/RepeatingBendingProcessNew"/>
    <dgm:cxn modelId="{9BF09996-3809-854D-A4D5-A50E72B1AA7E}" type="presOf" srcId="{D6B3E319-831C-483A-A366-5E633EC1A69C}" destId="{D5329EA5-DAD1-FF41-AF0E-A94496F4DDC6}" srcOrd="0" destOrd="0" presId="urn:microsoft.com/office/officeart/2016/7/layout/RepeatingBendingProcessNew"/>
    <dgm:cxn modelId="{19F0AD99-F0AF-48CE-8872-3B06CA209201}" srcId="{39C2C295-DB55-495D-B8BA-ED8AA90DE287}" destId="{262AD27D-BFD1-44BA-9C1A-5EDC6613BCB3}" srcOrd="0" destOrd="0" parTransId="{6A1244B5-F35C-4FFD-8423-4496BD219764}" sibTransId="{326DF173-477B-4CD8-85E5-9B9257A1FA36}"/>
    <dgm:cxn modelId="{77E3F3A0-399A-6D4D-BA4D-7DF284D1765D}" type="presOf" srcId="{4C9B065F-98CF-4622-8EBB-4B1347688A48}" destId="{4986009B-BA8E-AF40-AE4E-5847968D3866}" srcOrd="0" destOrd="0" presId="urn:microsoft.com/office/officeart/2016/7/layout/RepeatingBendingProcessNew"/>
    <dgm:cxn modelId="{D9186EB6-9F89-C140-96F1-90552077B901}" type="presOf" srcId="{7DDE8E77-1439-450E-ADF1-1E811AFD0089}" destId="{201AD952-ED82-B245-A531-BBD6289111E9}" srcOrd="0" destOrd="0" presId="urn:microsoft.com/office/officeart/2016/7/layout/RepeatingBendingProcessNew"/>
    <dgm:cxn modelId="{0B8B4DBA-4B6D-43C9-8B1E-46238C162A63}" srcId="{39C2C295-DB55-495D-B8BA-ED8AA90DE287}" destId="{FC053C95-91BC-45DE-BA8C-257D4953FEB2}" srcOrd="8" destOrd="0" parTransId="{293FA909-ABCA-49FC-A2FC-30261FD82920}" sibTransId="{B5F7C88F-BD75-425B-8952-3C5DF4F9DF85}"/>
    <dgm:cxn modelId="{F6CD11BE-86AD-BB4F-BC2A-5058C7160FE0}" type="presOf" srcId="{74EA8BA6-D7AD-4E30-905F-0EE1542207FC}" destId="{9ADE78A2-D857-6A46-A6D9-F69AB2DD1B52}" srcOrd="0" destOrd="0" presId="urn:microsoft.com/office/officeart/2016/7/layout/RepeatingBendingProcessNew"/>
    <dgm:cxn modelId="{0BCD66C2-37FF-478A-AC3B-E055980A5BA0}" srcId="{39C2C295-DB55-495D-B8BA-ED8AA90DE287}" destId="{CF542103-2DA0-44E0-B699-D9611EC166CE}" srcOrd="9" destOrd="0" parTransId="{531D2FBD-884B-4106-B905-FBCF147B7AB3}" sibTransId="{A34BFF1D-6545-45C9-B573-0C9064248E0D}"/>
    <dgm:cxn modelId="{04070DC3-84D6-5640-BBED-923222C5938E}" type="presOf" srcId="{80E2CA29-8E33-4ED2-A075-F3C88BA77E94}" destId="{5924E2F5-4626-084E-8AE5-6C21034ADF6B}" srcOrd="0" destOrd="0" presId="urn:microsoft.com/office/officeart/2016/7/layout/RepeatingBendingProcessNew"/>
    <dgm:cxn modelId="{71CD78C3-EB61-FC46-A6AD-F2FAB47F8E60}" type="presOf" srcId="{39C2C295-DB55-495D-B8BA-ED8AA90DE287}" destId="{0ABC39CA-C060-9B48-8C5A-4D567971DFFC}" srcOrd="0" destOrd="0" presId="urn:microsoft.com/office/officeart/2016/7/layout/RepeatingBendingProcessNew"/>
    <dgm:cxn modelId="{66C48DC4-EA97-DF45-A3F0-10002B0DF8E9}" type="presOf" srcId="{7DDE8E77-1439-450E-ADF1-1E811AFD0089}" destId="{9C1859C5-7233-A34F-B08C-607CC825D810}" srcOrd="1" destOrd="0" presId="urn:microsoft.com/office/officeart/2016/7/layout/RepeatingBendingProcessNew"/>
    <dgm:cxn modelId="{824DB5C7-4959-C848-99F3-9D84DE46964E}" type="presOf" srcId="{262AD27D-BFD1-44BA-9C1A-5EDC6613BCB3}" destId="{8BEB86EA-7718-EB4B-9064-1A057619D4CE}" srcOrd="0" destOrd="0" presId="urn:microsoft.com/office/officeart/2016/7/layout/RepeatingBendingProcessNew"/>
    <dgm:cxn modelId="{BA5ED3D2-65E5-2D4C-A39F-3B70D070169B}" type="presOf" srcId="{E1E87ADC-DEAA-4A14-88D3-F34A54CFB9D2}" destId="{56FBBDE1-62E9-DE4E-9ABD-6D0990007491}" srcOrd="1" destOrd="0" presId="urn:microsoft.com/office/officeart/2016/7/layout/RepeatingBendingProcessNew"/>
    <dgm:cxn modelId="{B58752DC-5D68-B147-9281-C3BFC3FAD93A}" type="presOf" srcId="{A7B07A95-2095-496C-B991-0D42D39C93C3}" destId="{F62CD07A-549B-EF4A-B669-0A435FC62319}" srcOrd="1" destOrd="0" presId="urn:microsoft.com/office/officeart/2016/7/layout/RepeatingBendingProcessNew"/>
    <dgm:cxn modelId="{3172DBE8-3D40-4D41-A7B7-9A88F04BF561}" type="presOf" srcId="{326DF173-477B-4CD8-85E5-9B9257A1FA36}" destId="{E3EE9A4F-C0CB-BB4D-B41F-D2F9179E3FDC}" srcOrd="1" destOrd="0" presId="urn:microsoft.com/office/officeart/2016/7/layout/RepeatingBendingProcessNew"/>
    <dgm:cxn modelId="{6A199EF2-5A9F-AF49-84D3-B9C5A0525D0D}" type="presOf" srcId="{B5F7C88F-BD75-425B-8952-3C5DF4F9DF85}" destId="{EBF60097-A3C9-0644-9B32-469FBA27A9AE}" srcOrd="1" destOrd="0" presId="urn:microsoft.com/office/officeart/2016/7/layout/RepeatingBendingProcessNew"/>
    <dgm:cxn modelId="{7E131FF3-26BE-FC41-B566-7D05C21BCF8F}" type="presOf" srcId="{B5F7C88F-BD75-425B-8952-3C5DF4F9DF85}" destId="{498F199A-B581-D642-AD22-A94408C18D58}" srcOrd="0" destOrd="0" presId="urn:microsoft.com/office/officeart/2016/7/layout/RepeatingBendingProcessNew"/>
    <dgm:cxn modelId="{FBE092F8-685C-4844-927B-A3F4BBEC1F6E}" type="presOf" srcId="{326DF173-477B-4CD8-85E5-9B9257A1FA36}" destId="{70F6ECDA-9E70-ED40-BBE9-FA5946E90335}" srcOrd="0" destOrd="0" presId="urn:microsoft.com/office/officeart/2016/7/layout/RepeatingBendingProcessNew"/>
    <dgm:cxn modelId="{12DD23FB-F7E6-9244-B111-98A3AE685AAD}" type="presOf" srcId="{CF542103-2DA0-44E0-B699-D9611EC166CE}" destId="{D9C552E6-2116-1A41-94F1-79F4EACDF2D4}" srcOrd="0" destOrd="0" presId="urn:microsoft.com/office/officeart/2016/7/layout/RepeatingBendingProcessNew"/>
    <dgm:cxn modelId="{01E8DBFC-C87B-4AE0-AFD8-B094FD7253E0}" srcId="{39C2C295-DB55-495D-B8BA-ED8AA90DE287}" destId="{0FDE8923-712A-4EB0-9EFD-D5DA00CB1ABE}" srcOrd="7" destOrd="0" parTransId="{1E853F43-B287-4F61-B134-7F46CA0883BD}" sibTransId="{B87BD78E-74D4-4EF7-BBCF-14ECEB00884F}"/>
    <dgm:cxn modelId="{E2B629FE-2CAE-2C4B-9752-2B060E6B7E84}" type="presOf" srcId="{A7B07A95-2095-496C-B991-0D42D39C93C3}" destId="{45292138-866A-AC46-875B-AFA122D5C19D}" srcOrd="0" destOrd="0" presId="urn:microsoft.com/office/officeart/2016/7/layout/RepeatingBendingProcessNew"/>
    <dgm:cxn modelId="{BA47B654-88FB-A04B-9937-982EA7C2C380}" type="presParOf" srcId="{0ABC39CA-C060-9B48-8C5A-4D567971DFFC}" destId="{8BEB86EA-7718-EB4B-9064-1A057619D4CE}" srcOrd="0" destOrd="0" presId="urn:microsoft.com/office/officeart/2016/7/layout/RepeatingBendingProcessNew"/>
    <dgm:cxn modelId="{B6336C04-816C-AF4E-9A64-4BB815F00820}" type="presParOf" srcId="{0ABC39CA-C060-9B48-8C5A-4D567971DFFC}" destId="{70F6ECDA-9E70-ED40-BBE9-FA5946E90335}" srcOrd="1" destOrd="0" presId="urn:microsoft.com/office/officeart/2016/7/layout/RepeatingBendingProcessNew"/>
    <dgm:cxn modelId="{F244D7AF-3BED-3548-893B-5877D559F0E7}" type="presParOf" srcId="{70F6ECDA-9E70-ED40-BBE9-FA5946E90335}" destId="{E3EE9A4F-C0CB-BB4D-B41F-D2F9179E3FDC}" srcOrd="0" destOrd="0" presId="urn:microsoft.com/office/officeart/2016/7/layout/RepeatingBendingProcessNew"/>
    <dgm:cxn modelId="{8F071288-CEE3-4B4F-8EB6-B60B8D50371D}" type="presParOf" srcId="{0ABC39CA-C060-9B48-8C5A-4D567971DFFC}" destId="{FC7F047C-4E63-644A-98E0-36018CA63C89}" srcOrd="2" destOrd="0" presId="urn:microsoft.com/office/officeart/2016/7/layout/RepeatingBendingProcessNew"/>
    <dgm:cxn modelId="{67917148-1983-6C44-89D9-F0572F511759}" type="presParOf" srcId="{0ABC39CA-C060-9B48-8C5A-4D567971DFFC}" destId="{45292138-866A-AC46-875B-AFA122D5C19D}" srcOrd="3" destOrd="0" presId="urn:microsoft.com/office/officeart/2016/7/layout/RepeatingBendingProcessNew"/>
    <dgm:cxn modelId="{A02BB27A-86BF-BE4A-8D34-C50EF964761D}" type="presParOf" srcId="{45292138-866A-AC46-875B-AFA122D5C19D}" destId="{F62CD07A-549B-EF4A-B669-0A435FC62319}" srcOrd="0" destOrd="0" presId="urn:microsoft.com/office/officeart/2016/7/layout/RepeatingBendingProcessNew"/>
    <dgm:cxn modelId="{74B839A1-99FE-3841-975C-05B90F83A0A7}" type="presParOf" srcId="{0ABC39CA-C060-9B48-8C5A-4D567971DFFC}" destId="{4986009B-BA8E-AF40-AE4E-5847968D3866}" srcOrd="4" destOrd="0" presId="urn:microsoft.com/office/officeart/2016/7/layout/RepeatingBendingProcessNew"/>
    <dgm:cxn modelId="{0A8B47DD-3720-F944-8FD6-3CE06EA57178}" type="presParOf" srcId="{0ABC39CA-C060-9B48-8C5A-4D567971DFFC}" destId="{201AD952-ED82-B245-A531-BBD6289111E9}" srcOrd="5" destOrd="0" presId="urn:microsoft.com/office/officeart/2016/7/layout/RepeatingBendingProcessNew"/>
    <dgm:cxn modelId="{5C5434C9-A370-8144-87A8-9C008F759FD6}" type="presParOf" srcId="{201AD952-ED82-B245-A531-BBD6289111E9}" destId="{9C1859C5-7233-A34F-B08C-607CC825D810}" srcOrd="0" destOrd="0" presId="urn:microsoft.com/office/officeart/2016/7/layout/RepeatingBendingProcessNew"/>
    <dgm:cxn modelId="{40FBEC73-6F06-7245-AC73-4E2CB6EDCF22}" type="presParOf" srcId="{0ABC39CA-C060-9B48-8C5A-4D567971DFFC}" destId="{C8CFE08C-9F46-8A47-BC6D-7837ACA60355}" srcOrd="6" destOrd="0" presId="urn:microsoft.com/office/officeart/2016/7/layout/RepeatingBendingProcessNew"/>
    <dgm:cxn modelId="{7792BA71-ED62-C142-B306-B34E41FFA08E}" type="presParOf" srcId="{0ABC39CA-C060-9B48-8C5A-4D567971DFFC}" destId="{F160DC98-7D23-004B-8BCE-DC777C854E75}" srcOrd="7" destOrd="0" presId="urn:microsoft.com/office/officeart/2016/7/layout/RepeatingBendingProcessNew"/>
    <dgm:cxn modelId="{4EE30BD4-4B2F-D649-8DEA-8A8C249829A6}" type="presParOf" srcId="{F160DC98-7D23-004B-8BCE-DC777C854E75}" destId="{FC73E350-D500-E247-9B02-F77569D084B8}" srcOrd="0" destOrd="0" presId="urn:microsoft.com/office/officeart/2016/7/layout/RepeatingBendingProcessNew"/>
    <dgm:cxn modelId="{30990017-2312-AD46-B7C9-D552C8ECFE13}" type="presParOf" srcId="{0ABC39CA-C060-9B48-8C5A-4D567971DFFC}" destId="{9ADE78A2-D857-6A46-A6D9-F69AB2DD1B52}" srcOrd="8" destOrd="0" presId="urn:microsoft.com/office/officeart/2016/7/layout/RepeatingBendingProcessNew"/>
    <dgm:cxn modelId="{82F4E1AA-96A1-5947-AEE0-CA5EE266C757}" type="presParOf" srcId="{0ABC39CA-C060-9B48-8C5A-4D567971DFFC}" destId="{9364AEF5-4F58-074C-B8FF-44DD82063137}" srcOrd="9" destOrd="0" presId="urn:microsoft.com/office/officeart/2016/7/layout/RepeatingBendingProcessNew"/>
    <dgm:cxn modelId="{21B7AB0E-8B63-D245-AE61-3F48B476D448}" type="presParOf" srcId="{9364AEF5-4F58-074C-B8FF-44DD82063137}" destId="{56FBBDE1-62E9-DE4E-9ABD-6D0990007491}" srcOrd="0" destOrd="0" presId="urn:microsoft.com/office/officeart/2016/7/layout/RepeatingBendingProcessNew"/>
    <dgm:cxn modelId="{04D8F68C-9E88-C74E-A3B2-B30068C8AFB4}" type="presParOf" srcId="{0ABC39CA-C060-9B48-8C5A-4D567971DFFC}" destId="{5924E2F5-4626-084E-8AE5-6C21034ADF6B}" srcOrd="10" destOrd="0" presId="urn:microsoft.com/office/officeart/2016/7/layout/RepeatingBendingProcessNew"/>
    <dgm:cxn modelId="{C564FF2C-43E8-1F4B-93D5-DCE059A92283}" type="presParOf" srcId="{0ABC39CA-C060-9B48-8C5A-4D567971DFFC}" destId="{0E82F616-B154-784B-B346-5544B9211A40}" srcOrd="11" destOrd="0" presId="urn:microsoft.com/office/officeart/2016/7/layout/RepeatingBendingProcessNew"/>
    <dgm:cxn modelId="{4B4305B9-4A8A-3440-B099-A7EF82305CDA}" type="presParOf" srcId="{0E82F616-B154-784B-B346-5544B9211A40}" destId="{CA30207F-F21C-1243-9CB6-78566C379354}" srcOrd="0" destOrd="0" presId="urn:microsoft.com/office/officeart/2016/7/layout/RepeatingBendingProcessNew"/>
    <dgm:cxn modelId="{80C8A157-19F6-164A-9B2F-1735B222667D}" type="presParOf" srcId="{0ABC39CA-C060-9B48-8C5A-4D567971DFFC}" destId="{D5329EA5-DAD1-FF41-AF0E-A94496F4DDC6}" srcOrd="12" destOrd="0" presId="urn:microsoft.com/office/officeart/2016/7/layout/RepeatingBendingProcessNew"/>
    <dgm:cxn modelId="{5E87586D-241C-2443-8C23-8C81DDD4137D}" type="presParOf" srcId="{0ABC39CA-C060-9B48-8C5A-4D567971DFFC}" destId="{2BD96E23-2E72-374B-B86D-87E9B448ACAD}" srcOrd="13" destOrd="0" presId="urn:microsoft.com/office/officeart/2016/7/layout/RepeatingBendingProcessNew"/>
    <dgm:cxn modelId="{0A6CBB52-2C31-CD42-B124-4EF8D6EB9CA5}" type="presParOf" srcId="{2BD96E23-2E72-374B-B86D-87E9B448ACAD}" destId="{8621159E-01DE-F241-9F7E-B64F24C98106}" srcOrd="0" destOrd="0" presId="urn:microsoft.com/office/officeart/2016/7/layout/RepeatingBendingProcessNew"/>
    <dgm:cxn modelId="{93D83967-D0A2-2541-9DBE-55E951DFD932}" type="presParOf" srcId="{0ABC39CA-C060-9B48-8C5A-4D567971DFFC}" destId="{E6632FF9-2A87-EA48-90DC-F6DB7A135D66}" srcOrd="14" destOrd="0" presId="urn:microsoft.com/office/officeart/2016/7/layout/RepeatingBendingProcessNew"/>
    <dgm:cxn modelId="{90D5D024-62D8-6C47-8C53-4C6285C57EE3}" type="presParOf" srcId="{0ABC39CA-C060-9B48-8C5A-4D567971DFFC}" destId="{4FDE848F-F035-4C4B-A167-C2F7337FFFD4}" srcOrd="15" destOrd="0" presId="urn:microsoft.com/office/officeart/2016/7/layout/RepeatingBendingProcessNew"/>
    <dgm:cxn modelId="{B7D2C438-09F4-C042-8630-F6DF24094004}" type="presParOf" srcId="{4FDE848F-F035-4C4B-A167-C2F7337FFFD4}" destId="{23652957-01A9-3A4A-ABBF-CFCB3E38CC34}" srcOrd="0" destOrd="0" presId="urn:microsoft.com/office/officeart/2016/7/layout/RepeatingBendingProcessNew"/>
    <dgm:cxn modelId="{0B88C506-FF72-AF4D-9D9F-F4C40B9275D9}" type="presParOf" srcId="{0ABC39CA-C060-9B48-8C5A-4D567971DFFC}" destId="{06C598D6-FE9A-BE44-A5CC-AA9B9DF725C5}" srcOrd="16" destOrd="0" presId="urn:microsoft.com/office/officeart/2016/7/layout/RepeatingBendingProcessNew"/>
    <dgm:cxn modelId="{685CEAF0-DE4F-CE43-A430-20F5D6E8AF8A}" type="presParOf" srcId="{0ABC39CA-C060-9B48-8C5A-4D567971DFFC}" destId="{498F199A-B581-D642-AD22-A94408C18D58}" srcOrd="17" destOrd="0" presId="urn:microsoft.com/office/officeart/2016/7/layout/RepeatingBendingProcessNew"/>
    <dgm:cxn modelId="{8740B98E-823C-B445-9692-FCBB502AF8CE}" type="presParOf" srcId="{498F199A-B581-D642-AD22-A94408C18D58}" destId="{EBF60097-A3C9-0644-9B32-469FBA27A9AE}" srcOrd="0" destOrd="0" presId="urn:microsoft.com/office/officeart/2016/7/layout/RepeatingBendingProcessNew"/>
    <dgm:cxn modelId="{AA5098BB-90B4-7D48-9B90-EDEE49DCAE0B}" type="presParOf" srcId="{0ABC39CA-C060-9B48-8C5A-4D567971DFFC}" destId="{D9C552E6-2116-1A41-94F1-79F4EACDF2D4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F0EC45-B941-4CD6-AF39-3074D3060DC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D209E2-D433-469C-AF00-3C90ACFB8936}">
      <dgm:prSet/>
      <dgm:spPr>
        <a:blipFill rotWithShape="0">
          <a:blip xmlns:r="http://schemas.openxmlformats.org/officeDocument/2006/relationships" r:embed="rId1"/>
          <a:tile tx="0" ty="0" sx="100000" sy="100000" flip="none" algn="tl"/>
        </a:blipFill>
        <a:ln>
          <a:solidFill>
            <a:schemeClr val="accent1"/>
          </a:solidFill>
        </a:ln>
      </dgm:spPr>
      <dgm:t>
        <a:bodyPr/>
        <a:lstStyle/>
        <a:p>
          <a:r>
            <a:rPr lang="en-US" u="sng" dirty="0"/>
            <a:t>Scatter Plots:</a:t>
          </a:r>
          <a:endParaRPr lang="en-US" dirty="0"/>
        </a:p>
      </dgm:t>
    </dgm:pt>
    <dgm:pt modelId="{3BA04EAC-CF9D-4CF0-A910-925E532EB4E7}" type="parTrans" cxnId="{6B6563C9-1382-46EC-BCA7-6F7E200DF780}">
      <dgm:prSet/>
      <dgm:spPr/>
      <dgm:t>
        <a:bodyPr/>
        <a:lstStyle/>
        <a:p>
          <a:endParaRPr lang="en-US"/>
        </a:p>
      </dgm:t>
    </dgm:pt>
    <dgm:pt modelId="{CC86492F-B394-48DB-954B-F633E08E76DB}" type="sibTrans" cxnId="{6B6563C9-1382-46EC-BCA7-6F7E200DF780}">
      <dgm:prSet/>
      <dgm:spPr/>
      <dgm:t>
        <a:bodyPr/>
        <a:lstStyle/>
        <a:p>
          <a:endParaRPr lang="en-US"/>
        </a:p>
      </dgm:t>
    </dgm:pt>
    <dgm:pt modelId="{BF12C317-4B14-402B-A87C-A9C382434296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Reader Count vs. Ranking</a:t>
          </a:r>
        </a:p>
      </dgm:t>
    </dgm:pt>
    <dgm:pt modelId="{8036C5CB-1A1B-464C-B5D7-AE4DC1A35A90}" type="parTrans" cxnId="{F3CA22B3-ECE0-442A-9493-5E0AD9A74F86}">
      <dgm:prSet/>
      <dgm:spPr/>
      <dgm:t>
        <a:bodyPr/>
        <a:lstStyle/>
        <a:p>
          <a:endParaRPr lang="en-US"/>
        </a:p>
      </dgm:t>
    </dgm:pt>
    <dgm:pt modelId="{F91ACBD2-27C1-4862-855B-CDDD930BAAD5}" type="sibTrans" cxnId="{F3CA22B3-ECE0-442A-9493-5E0AD9A74F86}">
      <dgm:prSet/>
      <dgm:spPr/>
      <dgm:t>
        <a:bodyPr/>
        <a:lstStyle/>
        <a:p>
          <a:endParaRPr lang="en-US"/>
        </a:p>
      </dgm:t>
    </dgm:pt>
    <dgm:pt modelId="{7DD8FED0-979C-4761-9473-4E5C58E3273C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Page Count vs. Average Rating</a:t>
          </a:r>
        </a:p>
      </dgm:t>
    </dgm:pt>
    <dgm:pt modelId="{46DA861A-1992-49D4-8A06-A3C1377EC689}" type="parTrans" cxnId="{7E742740-48DD-4998-B3F2-8BAD0570CDC8}">
      <dgm:prSet/>
      <dgm:spPr/>
      <dgm:t>
        <a:bodyPr/>
        <a:lstStyle/>
        <a:p>
          <a:endParaRPr lang="en-US"/>
        </a:p>
      </dgm:t>
    </dgm:pt>
    <dgm:pt modelId="{BE6EA22F-982A-4A40-93A2-DD81BA40D172}" type="sibTrans" cxnId="{7E742740-48DD-4998-B3F2-8BAD0570CDC8}">
      <dgm:prSet/>
      <dgm:spPr/>
      <dgm:t>
        <a:bodyPr/>
        <a:lstStyle/>
        <a:p>
          <a:endParaRPr lang="en-US"/>
        </a:p>
      </dgm:t>
    </dgm:pt>
    <dgm:pt modelId="{5E6EDE81-57C0-4F0F-81D7-3ACB45092568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Reader Count vs. Price</a:t>
          </a:r>
        </a:p>
      </dgm:t>
    </dgm:pt>
    <dgm:pt modelId="{C87FE3E4-AA6C-4816-B010-3B1E07760D6F}" type="parTrans" cxnId="{496635E6-9BBF-4C66-8D2B-3C4CCB04FD32}">
      <dgm:prSet/>
      <dgm:spPr/>
      <dgm:t>
        <a:bodyPr/>
        <a:lstStyle/>
        <a:p>
          <a:endParaRPr lang="en-US"/>
        </a:p>
      </dgm:t>
    </dgm:pt>
    <dgm:pt modelId="{A62187F0-FD8B-4343-B166-B1AF52454B5E}" type="sibTrans" cxnId="{496635E6-9BBF-4C66-8D2B-3C4CCB04FD32}">
      <dgm:prSet/>
      <dgm:spPr/>
      <dgm:t>
        <a:bodyPr/>
        <a:lstStyle/>
        <a:p>
          <a:endParaRPr lang="en-US"/>
        </a:p>
      </dgm:t>
    </dgm:pt>
    <dgm:pt modelId="{2E8DD0F5-D3F2-4846-9A5F-F31F32184B30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Book vs. Author Ratings</a:t>
          </a:r>
        </a:p>
      </dgm:t>
    </dgm:pt>
    <dgm:pt modelId="{224BC97B-11C4-4946-94B5-D485B3C3988B}" type="parTrans" cxnId="{4D2B4752-CFA3-4F54-9150-F4D58C92E255}">
      <dgm:prSet/>
      <dgm:spPr/>
      <dgm:t>
        <a:bodyPr/>
        <a:lstStyle/>
        <a:p>
          <a:endParaRPr lang="en-US"/>
        </a:p>
      </dgm:t>
    </dgm:pt>
    <dgm:pt modelId="{FCD4EA7C-7919-45FD-B432-BBD48464277A}" type="sibTrans" cxnId="{4D2B4752-CFA3-4F54-9150-F4D58C92E255}">
      <dgm:prSet/>
      <dgm:spPr/>
      <dgm:t>
        <a:bodyPr/>
        <a:lstStyle/>
        <a:p>
          <a:endParaRPr lang="en-US"/>
        </a:p>
      </dgm:t>
    </dgm:pt>
    <dgm:pt modelId="{67B7B490-2B36-442F-8850-3BB337D4D883}">
      <dgm:prSet/>
      <dgm:spPr>
        <a:blipFill rotWithShape="0">
          <a:blip xmlns:r="http://schemas.openxmlformats.org/officeDocument/2006/relationships" r:embed="rId2"/>
          <a:tile tx="0" ty="0" sx="100000" sy="100000" flip="none" algn="tl"/>
        </a:blipFill>
      </dgm:spPr>
      <dgm:t>
        <a:bodyPr/>
        <a:lstStyle/>
        <a:p>
          <a:r>
            <a:rPr lang="en-US" u="sng" dirty="0"/>
            <a:t>Other Visualizations:</a:t>
          </a:r>
          <a:endParaRPr lang="en-US" dirty="0"/>
        </a:p>
      </dgm:t>
    </dgm:pt>
    <dgm:pt modelId="{F1859102-A203-4A73-8B7E-141591F05528}" type="parTrans" cxnId="{94F1BEE8-5D18-42FC-A89A-89E70DBDBA2A}">
      <dgm:prSet/>
      <dgm:spPr/>
      <dgm:t>
        <a:bodyPr/>
        <a:lstStyle/>
        <a:p>
          <a:endParaRPr lang="en-US"/>
        </a:p>
      </dgm:t>
    </dgm:pt>
    <dgm:pt modelId="{057B9AE3-AD2B-40D2-955E-FC896305956F}" type="sibTrans" cxnId="{94F1BEE8-5D18-42FC-A89A-89E70DBDBA2A}">
      <dgm:prSet/>
      <dgm:spPr/>
      <dgm:t>
        <a:bodyPr/>
        <a:lstStyle/>
        <a:p>
          <a:endParaRPr lang="en-US"/>
        </a:p>
      </dgm:t>
    </dgm:pt>
    <dgm:pt modelId="{DAA58EE5-3EE8-445C-AF2F-C3BC1BF66EF7}">
      <dgm:prSet/>
      <dgm:spPr>
        <a:solidFill>
          <a:srgbClr val="945200"/>
        </a:solidFill>
      </dgm:spPr>
      <dgm:t>
        <a:bodyPr/>
        <a:lstStyle/>
        <a:p>
          <a:r>
            <a:rPr lang="en-US" dirty="0"/>
            <a:t>Genre Distribution</a:t>
          </a:r>
        </a:p>
      </dgm:t>
    </dgm:pt>
    <dgm:pt modelId="{2B49416E-47CD-4CC6-9B8B-985CAE0DD5BD}" type="parTrans" cxnId="{07406E93-DE63-4B53-86F5-E48681389D4C}">
      <dgm:prSet/>
      <dgm:spPr/>
      <dgm:t>
        <a:bodyPr/>
        <a:lstStyle/>
        <a:p>
          <a:endParaRPr lang="en-US"/>
        </a:p>
      </dgm:t>
    </dgm:pt>
    <dgm:pt modelId="{15C04B86-4FD2-4D0D-B2CB-242555C15919}" type="sibTrans" cxnId="{07406E93-DE63-4B53-86F5-E48681389D4C}">
      <dgm:prSet/>
      <dgm:spPr/>
      <dgm:t>
        <a:bodyPr/>
        <a:lstStyle/>
        <a:p>
          <a:endParaRPr lang="en-US"/>
        </a:p>
      </dgm:t>
    </dgm:pt>
    <dgm:pt modelId="{74A3CA3B-4EF8-4732-8CF0-DB66771AA388}">
      <dgm:prSet/>
      <dgm:spPr>
        <a:solidFill>
          <a:srgbClr val="945200"/>
        </a:solidFill>
      </dgm:spPr>
      <dgm:t>
        <a:bodyPr/>
        <a:lstStyle/>
        <a:p>
          <a:r>
            <a:rPr lang="en-US"/>
            <a:t>Cover Type Distribution</a:t>
          </a:r>
        </a:p>
      </dgm:t>
    </dgm:pt>
    <dgm:pt modelId="{29B9FEDB-243B-4BA7-B549-758F66CE3F21}" type="parTrans" cxnId="{332013B5-EBD7-4353-881C-A54C678E3015}">
      <dgm:prSet/>
      <dgm:spPr/>
      <dgm:t>
        <a:bodyPr/>
        <a:lstStyle/>
        <a:p>
          <a:endParaRPr lang="en-US"/>
        </a:p>
      </dgm:t>
    </dgm:pt>
    <dgm:pt modelId="{99BFE53B-26B5-4B45-9014-28834DF4FDC5}" type="sibTrans" cxnId="{332013B5-EBD7-4353-881C-A54C678E3015}">
      <dgm:prSet/>
      <dgm:spPr/>
      <dgm:t>
        <a:bodyPr/>
        <a:lstStyle/>
        <a:p>
          <a:endParaRPr lang="en-US"/>
        </a:p>
      </dgm:t>
    </dgm:pt>
    <dgm:pt modelId="{00B8B4F9-0FD6-4E6D-A921-20E529FB6BD9}">
      <dgm:prSet/>
      <dgm:spPr>
        <a:solidFill>
          <a:srgbClr val="945200"/>
        </a:solidFill>
      </dgm:spPr>
      <dgm:t>
        <a:bodyPr/>
        <a:lstStyle/>
        <a:p>
          <a:r>
            <a:rPr lang="en-US" dirty="0"/>
            <a:t>Genre Word Cloud</a:t>
          </a:r>
        </a:p>
      </dgm:t>
    </dgm:pt>
    <dgm:pt modelId="{23D85F36-3B40-443E-9D27-F14736E99C19}" type="parTrans" cxnId="{E9A1FB82-896A-453B-80C2-B13EA45DA0EA}">
      <dgm:prSet/>
      <dgm:spPr/>
      <dgm:t>
        <a:bodyPr/>
        <a:lstStyle/>
        <a:p>
          <a:endParaRPr lang="en-US"/>
        </a:p>
      </dgm:t>
    </dgm:pt>
    <dgm:pt modelId="{5853A3C6-2BFF-4A7E-BF3D-A69C5A1EB93E}" type="sibTrans" cxnId="{E9A1FB82-896A-453B-80C2-B13EA45DA0EA}">
      <dgm:prSet/>
      <dgm:spPr/>
      <dgm:t>
        <a:bodyPr/>
        <a:lstStyle/>
        <a:p>
          <a:endParaRPr lang="en-US"/>
        </a:p>
      </dgm:t>
    </dgm:pt>
    <dgm:pt modelId="{68F4D86D-8AB4-45D6-A661-067EEAA65700}">
      <dgm:prSet/>
      <dgm:spPr>
        <a:solidFill>
          <a:srgbClr val="945200"/>
        </a:solidFill>
      </dgm:spPr>
      <dgm:t>
        <a:bodyPr/>
        <a:lstStyle/>
        <a:p>
          <a:r>
            <a:rPr lang="en-US" dirty="0"/>
            <a:t>Rating Distributions</a:t>
          </a:r>
        </a:p>
      </dgm:t>
    </dgm:pt>
    <dgm:pt modelId="{5D80F015-59E3-4ECD-9C84-F0CABB277116}" type="parTrans" cxnId="{B576691D-24ED-405E-ADF9-12733A7C8AF0}">
      <dgm:prSet/>
      <dgm:spPr/>
      <dgm:t>
        <a:bodyPr/>
        <a:lstStyle/>
        <a:p>
          <a:endParaRPr lang="en-US"/>
        </a:p>
      </dgm:t>
    </dgm:pt>
    <dgm:pt modelId="{2AE8DA12-54EE-46B9-84FF-25C84114D291}" type="sibTrans" cxnId="{B576691D-24ED-405E-ADF9-12733A7C8AF0}">
      <dgm:prSet/>
      <dgm:spPr/>
      <dgm:t>
        <a:bodyPr/>
        <a:lstStyle/>
        <a:p>
          <a:endParaRPr lang="en-US"/>
        </a:p>
      </dgm:t>
    </dgm:pt>
    <dgm:pt modelId="{2B47A70C-F16E-AD42-9D22-173E8196D43B}" type="pres">
      <dgm:prSet presAssocID="{9DF0EC45-B941-4CD6-AF39-3074D3060DC2}" presName="diagram" presStyleCnt="0">
        <dgm:presLayoutVars>
          <dgm:dir/>
          <dgm:resizeHandles val="exact"/>
        </dgm:presLayoutVars>
      </dgm:prSet>
      <dgm:spPr/>
    </dgm:pt>
    <dgm:pt modelId="{7E5376B7-BD37-1D49-B286-B14AFFB58E20}" type="pres">
      <dgm:prSet presAssocID="{A4D209E2-D433-469C-AF00-3C90ACFB8936}" presName="node" presStyleLbl="node1" presStyleIdx="0" presStyleCnt="10">
        <dgm:presLayoutVars>
          <dgm:bulletEnabled val="1"/>
        </dgm:presLayoutVars>
      </dgm:prSet>
      <dgm:spPr/>
    </dgm:pt>
    <dgm:pt modelId="{80AA9F3B-FCE1-7147-89DA-BEE27A1DE51D}" type="pres">
      <dgm:prSet presAssocID="{CC86492F-B394-48DB-954B-F633E08E76DB}" presName="sibTrans" presStyleCnt="0"/>
      <dgm:spPr/>
    </dgm:pt>
    <dgm:pt modelId="{020C823A-21B9-6546-9193-2633C2708966}" type="pres">
      <dgm:prSet presAssocID="{BF12C317-4B14-402B-A87C-A9C382434296}" presName="node" presStyleLbl="node1" presStyleIdx="1" presStyleCnt="10">
        <dgm:presLayoutVars>
          <dgm:bulletEnabled val="1"/>
        </dgm:presLayoutVars>
      </dgm:prSet>
      <dgm:spPr/>
    </dgm:pt>
    <dgm:pt modelId="{E8E71B74-1160-EA49-9870-63D585950784}" type="pres">
      <dgm:prSet presAssocID="{F91ACBD2-27C1-4862-855B-CDDD930BAAD5}" presName="sibTrans" presStyleCnt="0"/>
      <dgm:spPr/>
    </dgm:pt>
    <dgm:pt modelId="{90C2217A-DFBD-E547-A701-3AB4B571BAC2}" type="pres">
      <dgm:prSet presAssocID="{7DD8FED0-979C-4761-9473-4E5C58E3273C}" presName="node" presStyleLbl="node1" presStyleIdx="2" presStyleCnt="10">
        <dgm:presLayoutVars>
          <dgm:bulletEnabled val="1"/>
        </dgm:presLayoutVars>
      </dgm:prSet>
      <dgm:spPr/>
    </dgm:pt>
    <dgm:pt modelId="{FBABE3B6-6B32-1B4F-95BE-EF1EA2DE8E21}" type="pres">
      <dgm:prSet presAssocID="{BE6EA22F-982A-4A40-93A2-DD81BA40D172}" presName="sibTrans" presStyleCnt="0"/>
      <dgm:spPr/>
    </dgm:pt>
    <dgm:pt modelId="{7D38793F-1309-2346-911D-B43EB7E8E717}" type="pres">
      <dgm:prSet presAssocID="{5E6EDE81-57C0-4F0F-81D7-3ACB45092568}" presName="node" presStyleLbl="node1" presStyleIdx="3" presStyleCnt="10">
        <dgm:presLayoutVars>
          <dgm:bulletEnabled val="1"/>
        </dgm:presLayoutVars>
      </dgm:prSet>
      <dgm:spPr/>
    </dgm:pt>
    <dgm:pt modelId="{E5967C1D-E350-794F-A099-0293BE5D80D1}" type="pres">
      <dgm:prSet presAssocID="{A62187F0-FD8B-4343-B166-B1AF52454B5E}" presName="sibTrans" presStyleCnt="0"/>
      <dgm:spPr/>
    </dgm:pt>
    <dgm:pt modelId="{245708AF-A9F0-974F-9694-59E9DF45004A}" type="pres">
      <dgm:prSet presAssocID="{2E8DD0F5-D3F2-4846-9A5F-F31F32184B30}" presName="node" presStyleLbl="node1" presStyleIdx="4" presStyleCnt="10">
        <dgm:presLayoutVars>
          <dgm:bulletEnabled val="1"/>
        </dgm:presLayoutVars>
      </dgm:prSet>
      <dgm:spPr/>
    </dgm:pt>
    <dgm:pt modelId="{3FC48500-30D4-974E-8E52-CFEEC6C7579C}" type="pres">
      <dgm:prSet presAssocID="{FCD4EA7C-7919-45FD-B432-BBD48464277A}" presName="sibTrans" presStyleCnt="0"/>
      <dgm:spPr/>
    </dgm:pt>
    <dgm:pt modelId="{C0239465-70BD-3843-8091-8DC69011C8AE}" type="pres">
      <dgm:prSet presAssocID="{67B7B490-2B36-442F-8850-3BB337D4D883}" presName="node" presStyleLbl="node1" presStyleIdx="5" presStyleCnt="10">
        <dgm:presLayoutVars>
          <dgm:bulletEnabled val="1"/>
        </dgm:presLayoutVars>
      </dgm:prSet>
      <dgm:spPr/>
    </dgm:pt>
    <dgm:pt modelId="{0FAE1A21-62DF-6642-9E1F-4F50B6C145B9}" type="pres">
      <dgm:prSet presAssocID="{057B9AE3-AD2B-40D2-955E-FC896305956F}" presName="sibTrans" presStyleCnt="0"/>
      <dgm:spPr/>
    </dgm:pt>
    <dgm:pt modelId="{8CD5367C-8045-1049-B3B8-02C24A9A7EAF}" type="pres">
      <dgm:prSet presAssocID="{DAA58EE5-3EE8-445C-AF2F-C3BC1BF66EF7}" presName="node" presStyleLbl="node1" presStyleIdx="6" presStyleCnt="10">
        <dgm:presLayoutVars>
          <dgm:bulletEnabled val="1"/>
        </dgm:presLayoutVars>
      </dgm:prSet>
      <dgm:spPr/>
    </dgm:pt>
    <dgm:pt modelId="{38FEB070-7532-7D45-A45A-FD4077BB5C55}" type="pres">
      <dgm:prSet presAssocID="{15C04B86-4FD2-4D0D-B2CB-242555C15919}" presName="sibTrans" presStyleCnt="0"/>
      <dgm:spPr/>
    </dgm:pt>
    <dgm:pt modelId="{0CFE9275-B514-EC43-B397-7BC6E40A834A}" type="pres">
      <dgm:prSet presAssocID="{74A3CA3B-4EF8-4732-8CF0-DB66771AA388}" presName="node" presStyleLbl="node1" presStyleIdx="7" presStyleCnt="10">
        <dgm:presLayoutVars>
          <dgm:bulletEnabled val="1"/>
        </dgm:presLayoutVars>
      </dgm:prSet>
      <dgm:spPr/>
    </dgm:pt>
    <dgm:pt modelId="{9255B9DC-2CCE-4544-B1DB-1E049284DAC2}" type="pres">
      <dgm:prSet presAssocID="{99BFE53B-26B5-4B45-9014-28834DF4FDC5}" presName="sibTrans" presStyleCnt="0"/>
      <dgm:spPr/>
    </dgm:pt>
    <dgm:pt modelId="{62247D8B-691A-114B-9983-A9E8BB0EB221}" type="pres">
      <dgm:prSet presAssocID="{00B8B4F9-0FD6-4E6D-A921-20E529FB6BD9}" presName="node" presStyleLbl="node1" presStyleIdx="8" presStyleCnt="10">
        <dgm:presLayoutVars>
          <dgm:bulletEnabled val="1"/>
        </dgm:presLayoutVars>
      </dgm:prSet>
      <dgm:spPr/>
    </dgm:pt>
    <dgm:pt modelId="{AB57F209-9E59-7D48-AB9B-9067F8DCCDB4}" type="pres">
      <dgm:prSet presAssocID="{5853A3C6-2BFF-4A7E-BF3D-A69C5A1EB93E}" presName="sibTrans" presStyleCnt="0"/>
      <dgm:spPr/>
    </dgm:pt>
    <dgm:pt modelId="{C73E77F1-7DC7-584C-BC8A-A03BDC3160EA}" type="pres">
      <dgm:prSet presAssocID="{68F4D86D-8AB4-45D6-A661-067EEAA65700}" presName="node" presStyleLbl="node1" presStyleIdx="9" presStyleCnt="10">
        <dgm:presLayoutVars>
          <dgm:bulletEnabled val="1"/>
        </dgm:presLayoutVars>
      </dgm:prSet>
      <dgm:spPr/>
    </dgm:pt>
  </dgm:ptLst>
  <dgm:cxnLst>
    <dgm:cxn modelId="{91B06206-E8C8-BF46-8A52-3FA2A186FFDD}" type="presOf" srcId="{A4D209E2-D433-469C-AF00-3C90ACFB8936}" destId="{7E5376B7-BD37-1D49-B286-B14AFFB58E20}" srcOrd="0" destOrd="0" presId="urn:microsoft.com/office/officeart/2005/8/layout/default"/>
    <dgm:cxn modelId="{CE608714-CED7-CE43-BDCF-C5B375CF5E5F}" type="presOf" srcId="{DAA58EE5-3EE8-445C-AF2F-C3BC1BF66EF7}" destId="{8CD5367C-8045-1049-B3B8-02C24A9A7EAF}" srcOrd="0" destOrd="0" presId="urn:microsoft.com/office/officeart/2005/8/layout/default"/>
    <dgm:cxn modelId="{B576691D-24ED-405E-ADF9-12733A7C8AF0}" srcId="{9DF0EC45-B941-4CD6-AF39-3074D3060DC2}" destId="{68F4D86D-8AB4-45D6-A661-067EEAA65700}" srcOrd="9" destOrd="0" parTransId="{5D80F015-59E3-4ECD-9C84-F0CABB277116}" sibTransId="{2AE8DA12-54EE-46B9-84FF-25C84114D291}"/>
    <dgm:cxn modelId="{BC7AFC28-E74B-5E4C-B56B-F787BD80DEEC}" type="presOf" srcId="{5E6EDE81-57C0-4F0F-81D7-3ACB45092568}" destId="{7D38793F-1309-2346-911D-B43EB7E8E717}" srcOrd="0" destOrd="0" presId="urn:microsoft.com/office/officeart/2005/8/layout/default"/>
    <dgm:cxn modelId="{7E742740-48DD-4998-B3F2-8BAD0570CDC8}" srcId="{9DF0EC45-B941-4CD6-AF39-3074D3060DC2}" destId="{7DD8FED0-979C-4761-9473-4E5C58E3273C}" srcOrd="2" destOrd="0" parTransId="{46DA861A-1992-49D4-8A06-A3C1377EC689}" sibTransId="{BE6EA22F-982A-4A40-93A2-DD81BA40D172}"/>
    <dgm:cxn modelId="{4D2B4752-CFA3-4F54-9150-F4D58C92E255}" srcId="{9DF0EC45-B941-4CD6-AF39-3074D3060DC2}" destId="{2E8DD0F5-D3F2-4846-9A5F-F31F32184B30}" srcOrd="4" destOrd="0" parTransId="{224BC97B-11C4-4946-94B5-D485B3C3988B}" sibTransId="{FCD4EA7C-7919-45FD-B432-BBD48464277A}"/>
    <dgm:cxn modelId="{E9A1FB82-896A-453B-80C2-B13EA45DA0EA}" srcId="{9DF0EC45-B941-4CD6-AF39-3074D3060DC2}" destId="{00B8B4F9-0FD6-4E6D-A921-20E529FB6BD9}" srcOrd="8" destOrd="0" parTransId="{23D85F36-3B40-443E-9D27-F14736E99C19}" sibTransId="{5853A3C6-2BFF-4A7E-BF3D-A69C5A1EB93E}"/>
    <dgm:cxn modelId="{060D248F-1BE4-FE42-ACDA-98BB3417EDA5}" type="presOf" srcId="{74A3CA3B-4EF8-4732-8CF0-DB66771AA388}" destId="{0CFE9275-B514-EC43-B397-7BC6E40A834A}" srcOrd="0" destOrd="0" presId="urn:microsoft.com/office/officeart/2005/8/layout/default"/>
    <dgm:cxn modelId="{07406E93-DE63-4B53-86F5-E48681389D4C}" srcId="{9DF0EC45-B941-4CD6-AF39-3074D3060DC2}" destId="{DAA58EE5-3EE8-445C-AF2F-C3BC1BF66EF7}" srcOrd="6" destOrd="0" parTransId="{2B49416E-47CD-4CC6-9B8B-985CAE0DD5BD}" sibTransId="{15C04B86-4FD2-4D0D-B2CB-242555C15919}"/>
    <dgm:cxn modelId="{F3CA22B3-ECE0-442A-9493-5E0AD9A74F86}" srcId="{9DF0EC45-B941-4CD6-AF39-3074D3060DC2}" destId="{BF12C317-4B14-402B-A87C-A9C382434296}" srcOrd="1" destOrd="0" parTransId="{8036C5CB-1A1B-464C-B5D7-AE4DC1A35A90}" sibTransId="{F91ACBD2-27C1-4862-855B-CDDD930BAAD5}"/>
    <dgm:cxn modelId="{332013B5-EBD7-4353-881C-A54C678E3015}" srcId="{9DF0EC45-B941-4CD6-AF39-3074D3060DC2}" destId="{74A3CA3B-4EF8-4732-8CF0-DB66771AA388}" srcOrd="7" destOrd="0" parTransId="{29B9FEDB-243B-4BA7-B549-758F66CE3F21}" sibTransId="{99BFE53B-26B5-4B45-9014-28834DF4FDC5}"/>
    <dgm:cxn modelId="{DE5EEBC3-DB81-4A44-BB31-163651C14AD3}" type="presOf" srcId="{7DD8FED0-979C-4761-9473-4E5C58E3273C}" destId="{90C2217A-DFBD-E547-A701-3AB4B571BAC2}" srcOrd="0" destOrd="0" presId="urn:microsoft.com/office/officeart/2005/8/layout/default"/>
    <dgm:cxn modelId="{92405FC5-E4DA-F141-8E30-281954157B59}" type="presOf" srcId="{BF12C317-4B14-402B-A87C-A9C382434296}" destId="{020C823A-21B9-6546-9193-2633C2708966}" srcOrd="0" destOrd="0" presId="urn:microsoft.com/office/officeart/2005/8/layout/default"/>
    <dgm:cxn modelId="{6B6563C9-1382-46EC-BCA7-6F7E200DF780}" srcId="{9DF0EC45-B941-4CD6-AF39-3074D3060DC2}" destId="{A4D209E2-D433-469C-AF00-3C90ACFB8936}" srcOrd="0" destOrd="0" parTransId="{3BA04EAC-CF9D-4CF0-A910-925E532EB4E7}" sibTransId="{CC86492F-B394-48DB-954B-F633E08E76DB}"/>
    <dgm:cxn modelId="{3A2318D0-B2CB-0748-BE65-CA7F4B104EFD}" type="presOf" srcId="{2E8DD0F5-D3F2-4846-9A5F-F31F32184B30}" destId="{245708AF-A9F0-974F-9694-59E9DF45004A}" srcOrd="0" destOrd="0" presId="urn:microsoft.com/office/officeart/2005/8/layout/default"/>
    <dgm:cxn modelId="{CAD47DD9-88EE-A543-B446-958997BFFE92}" type="presOf" srcId="{68F4D86D-8AB4-45D6-A661-067EEAA65700}" destId="{C73E77F1-7DC7-584C-BC8A-A03BDC3160EA}" srcOrd="0" destOrd="0" presId="urn:microsoft.com/office/officeart/2005/8/layout/default"/>
    <dgm:cxn modelId="{496635E6-9BBF-4C66-8D2B-3C4CCB04FD32}" srcId="{9DF0EC45-B941-4CD6-AF39-3074D3060DC2}" destId="{5E6EDE81-57C0-4F0F-81D7-3ACB45092568}" srcOrd="3" destOrd="0" parTransId="{C87FE3E4-AA6C-4816-B010-3B1E07760D6F}" sibTransId="{A62187F0-FD8B-4343-B166-B1AF52454B5E}"/>
    <dgm:cxn modelId="{BD7E51E8-864E-974B-9E27-2DD1B069B347}" type="presOf" srcId="{67B7B490-2B36-442F-8850-3BB337D4D883}" destId="{C0239465-70BD-3843-8091-8DC69011C8AE}" srcOrd="0" destOrd="0" presId="urn:microsoft.com/office/officeart/2005/8/layout/default"/>
    <dgm:cxn modelId="{94F1BEE8-5D18-42FC-A89A-89E70DBDBA2A}" srcId="{9DF0EC45-B941-4CD6-AF39-3074D3060DC2}" destId="{67B7B490-2B36-442F-8850-3BB337D4D883}" srcOrd="5" destOrd="0" parTransId="{F1859102-A203-4A73-8B7E-141591F05528}" sibTransId="{057B9AE3-AD2B-40D2-955E-FC896305956F}"/>
    <dgm:cxn modelId="{00A8BFF7-0E6D-1549-8AE6-E4694D88A9B9}" type="presOf" srcId="{9DF0EC45-B941-4CD6-AF39-3074D3060DC2}" destId="{2B47A70C-F16E-AD42-9D22-173E8196D43B}" srcOrd="0" destOrd="0" presId="urn:microsoft.com/office/officeart/2005/8/layout/default"/>
    <dgm:cxn modelId="{10D52BFF-AAB7-7F46-8713-D8E9C402B1DB}" type="presOf" srcId="{00B8B4F9-0FD6-4E6D-A921-20E529FB6BD9}" destId="{62247D8B-691A-114B-9983-A9E8BB0EB221}" srcOrd="0" destOrd="0" presId="urn:microsoft.com/office/officeart/2005/8/layout/default"/>
    <dgm:cxn modelId="{98995E9E-DA60-E345-B794-1AD664179640}" type="presParOf" srcId="{2B47A70C-F16E-AD42-9D22-173E8196D43B}" destId="{7E5376B7-BD37-1D49-B286-B14AFFB58E20}" srcOrd="0" destOrd="0" presId="urn:microsoft.com/office/officeart/2005/8/layout/default"/>
    <dgm:cxn modelId="{C956947B-3314-6748-9BEA-57336E838812}" type="presParOf" srcId="{2B47A70C-F16E-AD42-9D22-173E8196D43B}" destId="{80AA9F3B-FCE1-7147-89DA-BEE27A1DE51D}" srcOrd="1" destOrd="0" presId="urn:microsoft.com/office/officeart/2005/8/layout/default"/>
    <dgm:cxn modelId="{EC7D23F5-F0C1-7F4D-991C-7BA095074741}" type="presParOf" srcId="{2B47A70C-F16E-AD42-9D22-173E8196D43B}" destId="{020C823A-21B9-6546-9193-2633C2708966}" srcOrd="2" destOrd="0" presId="urn:microsoft.com/office/officeart/2005/8/layout/default"/>
    <dgm:cxn modelId="{F86E8B3C-C4A3-A74D-A1AA-E0F3CE219CF8}" type="presParOf" srcId="{2B47A70C-F16E-AD42-9D22-173E8196D43B}" destId="{E8E71B74-1160-EA49-9870-63D585950784}" srcOrd="3" destOrd="0" presId="urn:microsoft.com/office/officeart/2005/8/layout/default"/>
    <dgm:cxn modelId="{0E68D656-0E8E-F948-9F85-F150043B1158}" type="presParOf" srcId="{2B47A70C-F16E-AD42-9D22-173E8196D43B}" destId="{90C2217A-DFBD-E547-A701-3AB4B571BAC2}" srcOrd="4" destOrd="0" presId="urn:microsoft.com/office/officeart/2005/8/layout/default"/>
    <dgm:cxn modelId="{8769D60B-FE57-ED4A-A590-424EED0C82DD}" type="presParOf" srcId="{2B47A70C-F16E-AD42-9D22-173E8196D43B}" destId="{FBABE3B6-6B32-1B4F-95BE-EF1EA2DE8E21}" srcOrd="5" destOrd="0" presId="urn:microsoft.com/office/officeart/2005/8/layout/default"/>
    <dgm:cxn modelId="{4F63EE6A-0384-424C-86F9-8CE49E5A0F66}" type="presParOf" srcId="{2B47A70C-F16E-AD42-9D22-173E8196D43B}" destId="{7D38793F-1309-2346-911D-B43EB7E8E717}" srcOrd="6" destOrd="0" presId="urn:microsoft.com/office/officeart/2005/8/layout/default"/>
    <dgm:cxn modelId="{AA748B20-7F0E-4B49-AFA0-EF0317D89488}" type="presParOf" srcId="{2B47A70C-F16E-AD42-9D22-173E8196D43B}" destId="{E5967C1D-E350-794F-A099-0293BE5D80D1}" srcOrd="7" destOrd="0" presId="urn:microsoft.com/office/officeart/2005/8/layout/default"/>
    <dgm:cxn modelId="{A3AF86D9-5527-6544-8EEF-D7F60749CA65}" type="presParOf" srcId="{2B47A70C-F16E-AD42-9D22-173E8196D43B}" destId="{245708AF-A9F0-974F-9694-59E9DF45004A}" srcOrd="8" destOrd="0" presId="urn:microsoft.com/office/officeart/2005/8/layout/default"/>
    <dgm:cxn modelId="{C5929279-E88E-3F4F-8A07-835C05633CE1}" type="presParOf" srcId="{2B47A70C-F16E-AD42-9D22-173E8196D43B}" destId="{3FC48500-30D4-974E-8E52-CFEEC6C7579C}" srcOrd="9" destOrd="0" presId="urn:microsoft.com/office/officeart/2005/8/layout/default"/>
    <dgm:cxn modelId="{91C14969-87CC-6B4B-A9D5-E128F19BB170}" type="presParOf" srcId="{2B47A70C-F16E-AD42-9D22-173E8196D43B}" destId="{C0239465-70BD-3843-8091-8DC69011C8AE}" srcOrd="10" destOrd="0" presId="urn:microsoft.com/office/officeart/2005/8/layout/default"/>
    <dgm:cxn modelId="{42764348-34E8-E546-B002-79956F242FC8}" type="presParOf" srcId="{2B47A70C-F16E-AD42-9D22-173E8196D43B}" destId="{0FAE1A21-62DF-6642-9E1F-4F50B6C145B9}" srcOrd="11" destOrd="0" presId="urn:microsoft.com/office/officeart/2005/8/layout/default"/>
    <dgm:cxn modelId="{C0CAA0C6-DF8F-8C49-87EB-887EF60C1496}" type="presParOf" srcId="{2B47A70C-F16E-AD42-9D22-173E8196D43B}" destId="{8CD5367C-8045-1049-B3B8-02C24A9A7EAF}" srcOrd="12" destOrd="0" presId="urn:microsoft.com/office/officeart/2005/8/layout/default"/>
    <dgm:cxn modelId="{5161F812-CDDB-A742-BF43-6CD5B08E3E69}" type="presParOf" srcId="{2B47A70C-F16E-AD42-9D22-173E8196D43B}" destId="{38FEB070-7532-7D45-A45A-FD4077BB5C55}" srcOrd="13" destOrd="0" presId="urn:microsoft.com/office/officeart/2005/8/layout/default"/>
    <dgm:cxn modelId="{D7316ECA-B667-8440-962F-013E8D1E7581}" type="presParOf" srcId="{2B47A70C-F16E-AD42-9D22-173E8196D43B}" destId="{0CFE9275-B514-EC43-B397-7BC6E40A834A}" srcOrd="14" destOrd="0" presId="urn:microsoft.com/office/officeart/2005/8/layout/default"/>
    <dgm:cxn modelId="{8FF4D705-6F38-B740-9330-12316D7ABD01}" type="presParOf" srcId="{2B47A70C-F16E-AD42-9D22-173E8196D43B}" destId="{9255B9DC-2CCE-4544-B1DB-1E049284DAC2}" srcOrd="15" destOrd="0" presId="urn:microsoft.com/office/officeart/2005/8/layout/default"/>
    <dgm:cxn modelId="{D3A23634-B104-224C-AC84-5F75CA0B4220}" type="presParOf" srcId="{2B47A70C-F16E-AD42-9D22-173E8196D43B}" destId="{62247D8B-691A-114B-9983-A9E8BB0EB221}" srcOrd="16" destOrd="0" presId="urn:microsoft.com/office/officeart/2005/8/layout/default"/>
    <dgm:cxn modelId="{664FDA84-B4D6-EC48-A4C8-AD054A9F0E1E}" type="presParOf" srcId="{2B47A70C-F16E-AD42-9D22-173E8196D43B}" destId="{AB57F209-9E59-7D48-AB9B-9067F8DCCDB4}" srcOrd="17" destOrd="0" presId="urn:microsoft.com/office/officeart/2005/8/layout/default"/>
    <dgm:cxn modelId="{1BC80AF7-9AA0-BB49-86FB-5DCB3275716A}" type="presParOf" srcId="{2B47A70C-F16E-AD42-9D22-173E8196D43B}" destId="{C73E77F1-7DC7-584C-BC8A-A03BDC3160EA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3FAD8D-1DE7-4D3B-B82E-6B37A7824A37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8B3FE29-42A7-4D10-9270-8790132777B8}">
      <dgm:prSet custT="1"/>
      <dgm:spPr/>
      <dgm:t>
        <a:bodyPr/>
        <a:lstStyle/>
        <a:p>
          <a:pPr>
            <a:defRPr b="1"/>
          </a:pPr>
          <a:r>
            <a:rPr lang="en-US" sz="2800" b="1" i="0" u="sng" dirty="0"/>
            <a:t>Advanced statistical analysis tools with:</a:t>
          </a:r>
          <a:endParaRPr lang="en-US" sz="2800" dirty="0"/>
        </a:p>
      </dgm:t>
    </dgm:pt>
    <dgm:pt modelId="{46FA3861-6776-42A5-BDBE-359D837162CF}" type="parTrans" cxnId="{621A8BAB-0C3C-4467-B429-45E10A712562}">
      <dgm:prSet/>
      <dgm:spPr/>
      <dgm:t>
        <a:bodyPr/>
        <a:lstStyle/>
        <a:p>
          <a:endParaRPr lang="en-US"/>
        </a:p>
      </dgm:t>
    </dgm:pt>
    <dgm:pt modelId="{6945CEDE-59A4-4768-9104-A0358B14C84F}" type="sibTrans" cxnId="{621A8BAB-0C3C-4467-B429-45E10A712562}">
      <dgm:prSet phldrT="01"/>
      <dgm:spPr/>
      <dgm:t>
        <a:bodyPr/>
        <a:lstStyle/>
        <a:p>
          <a:endParaRPr lang="en-US" dirty="0"/>
        </a:p>
      </dgm:t>
    </dgm:pt>
    <dgm:pt modelId="{6CD0A4DF-006F-41AB-8A35-8526D8859388}">
      <dgm:prSet/>
      <dgm:spPr/>
      <dgm:t>
        <a:bodyPr/>
        <a:lstStyle/>
        <a:p>
          <a:pPr>
            <a:defRPr b="1"/>
          </a:pPr>
          <a:r>
            <a:rPr lang="en-US" b="1" i="0" dirty="0"/>
            <a:t>Interactive Filters:</a:t>
          </a:r>
          <a:endParaRPr lang="en-US" dirty="0"/>
        </a:p>
      </dgm:t>
    </dgm:pt>
    <dgm:pt modelId="{00355941-128A-4BB9-8AB0-2C0BB099F014}" type="parTrans" cxnId="{0CF8E134-5034-41E9-97DA-8063D13323AB}">
      <dgm:prSet/>
      <dgm:spPr/>
      <dgm:t>
        <a:bodyPr/>
        <a:lstStyle/>
        <a:p>
          <a:endParaRPr lang="en-US"/>
        </a:p>
      </dgm:t>
    </dgm:pt>
    <dgm:pt modelId="{5EF791D1-EECE-4D3D-9B94-BD1C930ACF9C}" type="sibTrans" cxnId="{0CF8E134-5034-41E9-97DA-8063D13323AB}">
      <dgm:prSet phldrT="02"/>
      <dgm:spPr/>
      <dgm:t>
        <a:bodyPr/>
        <a:lstStyle/>
        <a:p>
          <a:r>
            <a:rPr lang="en-US" dirty="0"/>
            <a:t>01</a:t>
          </a:r>
        </a:p>
      </dgm:t>
    </dgm:pt>
    <dgm:pt modelId="{41995592-ADDD-4D23-8E8D-1076C9FE29F1}">
      <dgm:prSet/>
      <dgm:spPr/>
      <dgm:t>
        <a:bodyPr/>
        <a:lstStyle/>
        <a:p>
          <a:r>
            <a:rPr lang="en-US" b="0" i="0" dirty="0"/>
            <a:t>Multi-genre selection</a:t>
          </a:r>
          <a:endParaRPr lang="en-US" dirty="0"/>
        </a:p>
      </dgm:t>
    </dgm:pt>
    <dgm:pt modelId="{50F6C5B1-E2A8-4911-843D-B2B2E0E767C9}" type="parTrans" cxnId="{8FCDE0F7-70D4-4AD0-8D4A-4EF35CEDB38A}">
      <dgm:prSet/>
      <dgm:spPr/>
      <dgm:t>
        <a:bodyPr/>
        <a:lstStyle/>
        <a:p>
          <a:endParaRPr lang="en-US"/>
        </a:p>
      </dgm:t>
    </dgm:pt>
    <dgm:pt modelId="{2794165F-0E3D-4B40-8C36-D71488714C27}" type="sibTrans" cxnId="{8FCDE0F7-70D4-4AD0-8D4A-4EF35CEDB38A}">
      <dgm:prSet/>
      <dgm:spPr/>
      <dgm:t>
        <a:bodyPr/>
        <a:lstStyle/>
        <a:p>
          <a:endParaRPr lang="en-US"/>
        </a:p>
      </dgm:t>
    </dgm:pt>
    <dgm:pt modelId="{849DA97F-4AFC-466F-AF04-4FA08A0E1718}">
      <dgm:prSet/>
      <dgm:spPr/>
      <dgm:t>
        <a:bodyPr/>
        <a:lstStyle/>
        <a:p>
          <a:r>
            <a:rPr lang="en-US" b="0" i="0" dirty="0"/>
            <a:t>Rating range slider</a:t>
          </a:r>
          <a:endParaRPr lang="en-US" dirty="0"/>
        </a:p>
      </dgm:t>
    </dgm:pt>
    <dgm:pt modelId="{B9EAF4C8-EBD6-40FE-A317-4874A7D7BD46}" type="parTrans" cxnId="{53009DD2-FED4-4606-80BB-00465E7FBB98}">
      <dgm:prSet/>
      <dgm:spPr/>
      <dgm:t>
        <a:bodyPr/>
        <a:lstStyle/>
        <a:p>
          <a:endParaRPr lang="en-US"/>
        </a:p>
      </dgm:t>
    </dgm:pt>
    <dgm:pt modelId="{A01821B3-16F8-4A6E-B384-B54798DBEA5C}" type="sibTrans" cxnId="{53009DD2-FED4-4606-80BB-00465E7FBB98}">
      <dgm:prSet/>
      <dgm:spPr/>
      <dgm:t>
        <a:bodyPr/>
        <a:lstStyle/>
        <a:p>
          <a:endParaRPr lang="en-US"/>
        </a:p>
      </dgm:t>
    </dgm:pt>
    <dgm:pt modelId="{CC7E9E03-FB65-4881-B129-142804314DB6}">
      <dgm:prSet/>
      <dgm:spPr/>
      <dgm:t>
        <a:bodyPr/>
        <a:lstStyle/>
        <a:p>
          <a:r>
            <a:rPr lang="en-US" b="0" i="0" dirty="0"/>
            <a:t>Variable relationship analysis</a:t>
          </a:r>
          <a:endParaRPr lang="en-US" dirty="0"/>
        </a:p>
      </dgm:t>
    </dgm:pt>
    <dgm:pt modelId="{49DEF15D-3B14-4DF4-8C38-16E47D5FDF4C}" type="parTrans" cxnId="{BCD9484B-7CD7-44E4-96FF-61D6AE511CD3}">
      <dgm:prSet/>
      <dgm:spPr/>
      <dgm:t>
        <a:bodyPr/>
        <a:lstStyle/>
        <a:p>
          <a:endParaRPr lang="en-US"/>
        </a:p>
      </dgm:t>
    </dgm:pt>
    <dgm:pt modelId="{AE183141-DA53-48B0-96AB-1D5C10766CB7}" type="sibTrans" cxnId="{BCD9484B-7CD7-44E4-96FF-61D6AE511CD3}">
      <dgm:prSet/>
      <dgm:spPr/>
      <dgm:t>
        <a:bodyPr/>
        <a:lstStyle/>
        <a:p>
          <a:endParaRPr lang="en-US"/>
        </a:p>
      </dgm:t>
    </dgm:pt>
    <dgm:pt modelId="{88CFC6A6-39EB-40AD-B209-B3AF53160B84}">
      <dgm:prSet/>
      <dgm:spPr/>
      <dgm:t>
        <a:bodyPr/>
        <a:lstStyle/>
        <a:p>
          <a:pPr>
            <a:defRPr b="1"/>
          </a:pPr>
          <a:r>
            <a:rPr lang="en-US" b="1" i="0" dirty="0"/>
            <a:t>Analysis Views:</a:t>
          </a:r>
          <a:endParaRPr lang="en-US" dirty="0"/>
        </a:p>
      </dgm:t>
    </dgm:pt>
    <dgm:pt modelId="{60E0539D-45E8-448E-AA1E-421DF50B774D}" type="parTrans" cxnId="{29282B7C-AA15-46EC-8857-C37DE7F0E277}">
      <dgm:prSet/>
      <dgm:spPr/>
      <dgm:t>
        <a:bodyPr/>
        <a:lstStyle/>
        <a:p>
          <a:endParaRPr lang="en-US"/>
        </a:p>
      </dgm:t>
    </dgm:pt>
    <dgm:pt modelId="{E1145A20-413D-4988-8867-F04411DD2C11}" type="sibTrans" cxnId="{29282B7C-AA15-46EC-8857-C37DE7F0E277}">
      <dgm:prSet phldrT="03"/>
      <dgm:spPr/>
      <dgm:t>
        <a:bodyPr/>
        <a:lstStyle/>
        <a:p>
          <a:r>
            <a:rPr lang="en-US" dirty="0"/>
            <a:t>02</a:t>
          </a:r>
        </a:p>
      </dgm:t>
    </dgm:pt>
    <dgm:pt modelId="{BD64E653-37DB-457B-A23E-0F5F293469C7}">
      <dgm:prSet/>
      <dgm:spPr/>
      <dgm:t>
        <a:bodyPr/>
        <a:lstStyle/>
        <a:p>
          <a:r>
            <a:rPr lang="en-US" b="0" i="0"/>
            <a:t>Genre-wise rating analysis</a:t>
          </a:r>
          <a:endParaRPr lang="en-US"/>
        </a:p>
      </dgm:t>
    </dgm:pt>
    <dgm:pt modelId="{BB207361-8D39-4662-9926-F0615C532CB8}" type="parTrans" cxnId="{88BC00D7-EB76-416E-B19A-AA4053675AFC}">
      <dgm:prSet/>
      <dgm:spPr/>
      <dgm:t>
        <a:bodyPr/>
        <a:lstStyle/>
        <a:p>
          <a:endParaRPr lang="en-US"/>
        </a:p>
      </dgm:t>
    </dgm:pt>
    <dgm:pt modelId="{AAFD9945-4392-4CDC-9E1B-C6EEED8A396E}" type="sibTrans" cxnId="{88BC00D7-EB76-416E-B19A-AA4053675AFC}">
      <dgm:prSet/>
      <dgm:spPr/>
      <dgm:t>
        <a:bodyPr/>
        <a:lstStyle/>
        <a:p>
          <a:endParaRPr lang="en-US"/>
        </a:p>
      </dgm:t>
    </dgm:pt>
    <dgm:pt modelId="{30A3FDAF-C29C-47C9-8EE0-1CCCCEF9FC18}">
      <dgm:prSet/>
      <dgm:spPr/>
      <dgm:t>
        <a:bodyPr/>
        <a:lstStyle/>
        <a:p>
          <a:r>
            <a:rPr lang="en-US" b="0" i="0"/>
            <a:t>Rating distribution patterns</a:t>
          </a:r>
          <a:endParaRPr lang="en-US"/>
        </a:p>
      </dgm:t>
    </dgm:pt>
    <dgm:pt modelId="{D479905A-3902-4A30-8895-6B02EB489974}" type="parTrans" cxnId="{6D7A4487-7B39-4F16-A2DC-68A0413AD02D}">
      <dgm:prSet/>
      <dgm:spPr/>
      <dgm:t>
        <a:bodyPr/>
        <a:lstStyle/>
        <a:p>
          <a:endParaRPr lang="en-US"/>
        </a:p>
      </dgm:t>
    </dgm:pt>
    <dgm:pt modelId="{148CB379-52EC-4C39-BC14-2AD6C2249910}" type="sibTrans" cxnId="{6D7A4487-7B39-4F16-A2DC-68A0413AD02D}">
      <dgm:prSet/>
      <dgm:spPr/>
      <dgm:t>
        <a:bodyPr/>
        <a:lstStyle/>
        <a:p>
          <a:endParaRPr lang="en-US"/>
        </a:p>
      </dgm:t>
    </dgm:pt>
    <dgm:pt modelId="{F1EC7323-CC06-4E50-86CC-D34D70B25BC9}">
      <dgm:prSet/>
      <dgm:spPr/>
      <dgm:t>
        <a:bodyPr/>
        <a:lstStyle/>
        <a:p>
          <a:r>
            <a:rPr lang="en-US" b="0" i="0" dirty="0"/>
            <a:t>Correlation studies between variables</a:t>
          </a:r>
          <a:endParaRPr lang="en-US" dirty="0"/>
        </a:p>
      </dgm:t>
    </dgm:pt>
    <dgm:pt modelId="{0F53A87D-3A75-41F0-AF9F-1EAB2FF0499F}" type="parTrans" cxnId="{D59E44B1-19AB-4110-ABBC-19E1F9EFD6A6}">
      <dgm:prSet/>
      <dgm:spPr/>
      <dgm:t>
        <a:bodyPr/>
        <a:lstStyle/>
        <a:p>
          <a:endParaRPr lang="en-US"/>
        </a:p>
      </dgm:t>
    </dgm:pt>
    <dgm:pt modelId="{5CBB8974-B1AD-4087-B313-8583F168583D}" type="sibTrans" cxnId="{D59E44B1-19AB-4110-ABBC-19E1F9EFD6A6}">
      <dgm:prSet/>
      <dgm:spPr/>
      <dgm:t>
        <a:bodyPr/>
        <a:lstStyle/>
        <a:p>
          <a:endParaRPr lang="en-US"/>
        </a:p>
      </dgm:t>
    </dgm:pt>
    <dgm:pt modelId="{DCE4DFB9-E775-4240-86EE-ED6795CD8625}">
      <dgm:prSet/>
      <dgm:spPr/>
      <dgm:t>
        <a:bodyPr/>
        <a:lstStyle/>
        <a:p>
          <a:r>
            <a:rPr lang="en-US" b="0" i="0"/>
            <a:t>Price-popularity relationships</a:t>
          </a:r>
          <a:endParaRPr lang="en-US"/>
        </a:p>
      </dgm:t>
    </dgm:pt>
    <dgm:pt modelId="{5E135E08-26E9-4021-B811-17733A498E44}" type="parTrans" cxnId="{B9A2EFF0-E6E5-448D-AF5E-A1D3B840FE8C}">
      <dgm:prSet/>
      <dgm:spPr/>
      <dgm:t>
        <a:bodyPr/>
        <a:lstStyle/>
        <a:p>
          <a:endParaRPr lang="en-US"/>
        </a:p>
      </dgm:t>
    </dgm:pt>
    <dgm:pt modelId="{E5250642-D5C0-4C4E-9EF4-42B0F9A21C60}" type="sibTrans" cxnId="{B9A2EFF0-E6E5-448D-AF5E-A1D3B840FE8C}">
      <dgm:prSet/>
      <dgm:spPr/>
      <dgm:t>
        <a:bodyPr/>
        <a:lstStyle/>
        <a:p>
          <a:endParaRPr lang="en-US"/>
        </a:p>
      </dgm:t>
    </dgm:pt>
    <dgm:pt modelId="{BA542023-DFF2-CB48-BF8A-A49A69B93D7C}" type="pres">
      <dgm:prSet presAssocID="{BA3FAD8D-1DE7-4D3B-B82E-6B37A7824A37}" presName="Name0" presStyleCnt="0">
        <dgm:presLayoutVars>
          <dgm:animLvl val="lvl"/>
          <dgm:resizeHandles val="exact"/>
        </dgm:presLayoutVars>
      </dgm:prSet>
      <dgm:spPr/>
    </dgm:pt>
    <dgm:pt modelId="{FB8ECE38-1E85-354F-8625-2D2763B86A15}" type="pres">
      <dgm:prSet presAssocID="{C8B3FE29-42A7-4D10-9270-8790132777B8}" presName="compositeNode" presStyleCnt="0">
        <dgm:presLayoutVars>
          <dgm:bulletEnabled val="1"/>
        </dgm:presLayoutVars>
      </dgm:prSet>
      <dgm:spPr/>
    </dgm:pt>
    <dgm:pt modelId="{55710B78-27F4-3940-A699-942EFB96113C}" type="pres">
      <dgm:prSet presAssocID="{C8B3FE29-42A7-4D10-9270-8790132777B8}" presName="bgRect" presStyleLbl="alignNode1" presStyleIdx="0" presStyleCnt="3"/>
      <dgm:spPr/>
    </dgm:pt>
    <dgm:pt modelId="{6ED50C9D-F411-2743-9935-962427C6FED0}" type="pres">
      <dgm:prSet presAssocID="{6945CEDE-59A4-4768-9104-A0358B14C84F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03066E7F-2120-9F45-9ADC-D3DBB86A13A3}" type="pres">
      <dgm:prSet presAssocID="{C8B3FE29-42A7-4D10-9270-8790132777B8}" presName="nodeRect" presStyleLbl="alignNode1" presStyleIdx="0" presStyleCnt="3">
        <dgm:presLayoutVars>
          <dgm:bulletEnabled val="1"/>
        </dgm:presLayoutVars>
      </dgm:prSet>
      <dgm:spPr/>
    </dgm:pt>
    <dgm:pt modelId="{05516D05-ED43-C740-AB50-01C87B43706C}" type="pres">
      <dgm:prSet presAssocID="{6945CEDE-59A4-4768-9104-A0358B14C84F}" presName="sibTrans" presStyleCnt="0"/>
      <dgm:spPr/>
    </dgm:pt>
    <dgm:pt modelId="{C7FC603C-699C-974C-8AE2-D00A17C2AA57}" type="pres">
      <dgm:prSet presAssocID="{6CD0A4DF-006F-41AB-8A35-8526D8859388}" presName="compositeNode" presStyleCnt="0">
        <dgm:presLayoutVars>
          <dgm:bulletEnabled val="1"/>
        </dgm:presLayoutVars>
      </dgm:prSet>
      <dgm:spPr/>
    </dgm:pt>
    <dgm:pt modelId="{FCA4C52F-FF69-8E4B-A52B-AD65F2F1208D}" type="pres">
      <dgm:prSet presAssocID="{6CD0A4DF-006F-41AB-8A35-8526D8859388}" presName="bgRect" presStyleLbl="alignNode1" presStyleIdx="1" presStyleCnt="3"/>
      <dgm:spPr/>
    </dgm:pt>
    <dgm:pt modelId="{B6C0DC98-2616-534C-95B3-334865600CD3}" type="pres">
      <dgm:prSet presAssocID="{5EF791D1-EECE-4D3D-9B94-BD1C930ACF9C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8EADB20C-8F80-C244-9D6F-C2E9BE3E8EA1}" type="pres">
      <dgm:prSet presAssocID="{6CD0A4DF-006F-41AB-8A35-8526D8859388}" presName="nodeRect" presStyleLbl="alignNode1" presStyleIdx="1" presStyleCnt="3">
        <dgm:presLayoutVars>
          <dgm:bulletEnabled val="1"/>
        </dgm:presLayoutVars>
      </dgm:prSet>
      <dgm:spPr/>
    </dgm:pt>
    <dgm:pt modelId="{417D0767-6D40-2B4A-AFF9-42BFDBBC3FF1}" type="pres">
      <dgm:prSet presAssocID="{5EF791D1-EECE-4D3D-9B94-BD1C930ACF9C}" presName="sibTrans" presStyleCnt="0"/>
      <dgm:spPr/>
    </dgm:pt>
    <dgm:pt modelId="{B7CABD53-E0A0-0D47-9FCE-2D5719D63C05}" type="pres">
      <dgm:prSet presAssocID="{88CFC6A6-39EB-40AD-B209-B3AF53160B84}" presName="compositeNode" presStyleCnt="0">
        <dgm:presLayoutVars>
          <dgm:bulletEnabled val="1"/>
        </dgm:presLayoutVars>
      </dgm:prSet>
      <dgm:spPr/>
    </dgm:pt>
    <dgm:pt modelId="{E7F0877C-E9CF-0A46-92EE-227BF6018A55}" type="pres">
      <dgm:prSet presAssocID="{88CFC6A6-39EB-40AD-B209-B3AF53160B84}" presName="bgRect" presStyleLbl="alignNode1" presStyleIdx="2" presStyleCnt="3"/>
      <dgm:spPr/>
    </dgm:pt>
    <dgm:pt modelId="{EC326F6C-776C-444E-9FAC-12CADCD08383}" type="pres">
      <dgm:prSet presAssocID="{E1145A20-413D-4988-8867-F04411DD2C11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AE0C27BA-44C9-1E47-B8E5-9D16FC271127}" type="pres">
      <dgm:prSet presAssocID="{88CFC6A6-39EB-40AD-B209-B3AF53160B84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A3AF7506-5BE7-464E-A158-5E490C9A428D}" type="presOf" srcId="{BA3FAD8D-1DE7-4D3B-B82E-6B37A7824A37}" destId="{BA542023-DFF2-CB48-BF8A-A49A69B93D7C}" srcOrd="0" destOrd="0" presId="urn:microsoft.com/office/officeart/2016/7/layout/LinearBlockProcessNumbered"/>
    <dgm:cxn modelId="{35465307-3185-3046-B9D2-71FD2752D984}" type="presOf" srcId="{849DA97F-4AFC-466F-AF04-4FA08A0E1718}" destId="{8EADB20C-8F80-C244-9D6F-C2E9BE3E8EA1}" srcOrd="0" destOrd="2" presId="urn:microsoft.com/office/officeart/2016/7/layout/LinearBlockProcessNumbered"/>
    <dgm:cxn modelId="{7D0E751C-60E8-014D-9039-5C6D6010BF7F}" type="presOf" srcId="{5EF791D1-EECE-4D3D-9B94-BD1C930ACF9C}" destId="{B6C0DC98-2616-534C-95B3-334865600CD3}" srcOrd="0" destOrd="0" presId="urn:microsoft.com/office/officeart/2016/7/layout/LinearBlockProcessNumbered"/>
    <dgm:cxn modelId="{98DF521D-3D48-1D4D-BE10-D1166BCCFA7C}" type="presOf" srcId="{6CD0A4DF-006F-41AB-8A35-8526D8859388}" destId="{8EADB20C-8F80-C244-9D6F-C2E9BE3E8EA1}" srcOrd="1" destOrd="0" presId="urn:microsoft.com/office/officeart/2016/7/layout/LinearBlockProcessNumbered"/>
    <dgm:cxn modelId="{76041529-FE64-0143-B2DD-11A4E6E3C808}" type="presOf" srcId="{6CD0A4DF-006F-41AB-8A35-8526D8859388}" destId="{FCA4C52F-FF69-8E4B-A52B-AD65F2F1208D}" srcOrd="0" destOrd="0" presId="urn:microsoft.com/office/officeart/2016/7/layout/LinearBlockProcessNumbered"/>
    <dgm:cxn modelId="{86F55434-91CD-7C46-939D-500C9F37A819}" type="presOf" srcId="{C8B3FE29-42A7-4D10-9270-8790132777B8}" destId="{55710B78-27F4-3940-A699-942EFB96113C}" srcOrd="0" destOrd="0" presId="urn:microsoft.com/office/officeart/2016/7/layout/LinearBlockProcessNumbered"/>
    <dgm:cxn modelId="{0CF8E134-5034-41E9-97DA-8063D13323AB}" srcId="{BA3FAD8D-1DE7-4D3B-B82E-6B37A7824A37}" destId="{6CD0A4DF-006F-41AB-8A35-8526D8859388}" srcOrd="1" destOrd="0" parTransId="{00355941-128A-4BB9-8AB0-2C0BB099F014}" sibTransId="{5EF791D1-EECE-4D3D-9B94-BD1C930ACF9C}"/>
    <dgm:cxn modelId="{2929923B-E353-AA44-B608-6CDC7593ED9C}" type="presOf" srcId="{C8B3FE29-42A7-4D10-9270-8790132777B8}" destId="{03066E7F-2120-9F45-9ADC-D3DBB86A13A3}" srcOrd="1" destOrd="0" presId="urn:microsoft.com/office/officeart/2016/7/layout/LinearBlockProcessNumbered"/>
    <dgm:cxn modelId="{646C2949-FA36-0048-883E-223B4F7B0BE5}" type="presOf" srcId="{DCE4DFB9-E775-4240-86EE-ED6795CD8625}" destId="{AE0C27BA-44C9-1E47-B8E5-9D16FC271127}" srcOrd="0" destOrd="4" presId="urn:microsoft.com/office/officeart/2016/7/layout/LinearBlockProcessNumbered"/>
    <dgm:cxn modelId="{BCD9484B-7CD7-44E4-96FF-61D6AE511CD3}" srcId="{6CD0A4DF-006F-41AB-8A35-8526D8859388}" destId="{CC7E9E03-FB65-4881-B129-142804314DB6}" srcOrd="2" destOrd="0" parTransId="{49DEF15D-3B14-4DF4-8C38-16E47D5FDF4C}" sibTransId="{AE183141-DA53-48B0-96AB-1D5C10766CB7}"/>
    <dgm:cxn modelId="{18B0F962-EF61-9A48-BD41-B99C330FD1E5}" type="presOf" srcId="{88CFC6A6-39EB-40AD-B209-B3AF53160B84}" destId="{E7F0877C-E9CF-0A46-92EE-227BF6018A55}" srcOrd="0" destOrd="0" presId="urn:microsoft.com/office/officeart/2016/7/layout/LinearBlockProcessNumbered"/>
    <dgm:cxn modelId="{29282B7C-AA15-46EC-8857-C37DE7F0E277}" srcId="{BA3FAD8D-1DE7-4D3B-B82E-6B37A7824A37}" destId="{88CFC6A6-39EB-40AD-B209-B3AF53160B84}" srcOrd="2" destOrd="0" parTransId="{60E0539D-45E8-448E-AA1E-421DF50B774D}" sibTransId="{E1145A20-413D-4988-8867-F04411DD2C11}"/>
    <dgm:cxn modelId="{07510182-F886-6840-8697-46026E31CF3D}" type="presOf" srcId="{F1EC7323-CC06-4E50-86CC-D34D70B25BC9}" destId="{AE0C27BA-44C9-1E47-B8E5-9D16FC271127}" srcOrd="0" destOrd="3" presId="urn:microsoft.com/office/officeart/2016/7/layout/LinearBlockProcessNumbered"/>
    <dgm:cxn modelId="{6D7A4487-7B39-4F16-A2DC-68A0413AD02D}" srcId="{88CFC6A6-39EB-40AD-B209-B3AF53160B84}" destId="{30A3FDAF-C29C-47C9-8EE0-1CCCCEF9FC18}" srcOrd="1" destOrd="0" parTransId="{D479905A-3902-4A30-8895-6B02EB489974}" sibTransId="{148CB379-52EC-4C39-BC14-2AD6C2249910}"/>
    <dgm:cxn modelId="{1F06B48A-BAEE-874E-A34B-8B200D58A8D6}" type="presOf" srcId="{BD64E653-37DB-457B-A23E-0F5F293469C7}" destId="{AE0C27BA-44C9-1E47-B8E5-9D16FC271127}" srcOrd="0" destOrd="1" presId="urn:microsoft.com/office/officeart/2016/7/layout/LinearBlockProcessNumbered"/>
    <dgm:cxn modelId="{846E05AB-AAB4-8041-A824-BB7519A2A979}" type="presOf" srcId="{6945CEDE-59A4-4768-9104-A0358B14C84F}" destId="{6ED50C9D-F411-2743-9935-962427C6FED0}" srcOrd="0" destOrd="0" presId="urn:microsoft.com/office/officeart/2016/7/layout/LinearBlockProcessNumbered"/>
    <dgm:cxn modelId="{621A8BAB-0C3C-4467-B429-45E10A712562}" srcId="{BA3FAD8D-1DE7-4D3B-B82E-6B37A7824A37}" destId="{C8B3FE29-42A7-4D10-9270-8790132777B8}" srcOrd="0" destOrd="0" parTransId="{46FA3861-6776-42A5-BDBE-359D837162CF}" sibTransId="{6945CEDE-59A4-4768-9104-A0358B14C84F}"/>
    <dgm:cxn modelId="{D59E44B1-19AB-4110-ABBC-19E1F9EFD6A6}" srcId="{88CFC6A6-39EB-40AD-B209-B3AF53160B84}" destId="{F1EC7323-CC06-4E50-86CC-D34D70B25BC9}" srcOrd="2" destOrd="0" parTransId="{0F53A87D-3A75-41F0-AF9F-1EAB2FF0499F}" sibTransId="{5CBB8974-B1AD-4087-B313-8583F168583D}"/>
    <dgm:cxn modelId="{1D6E4EB3-AE89-9A42-B8F8-B573A2E397B3}" type="presOf" srcId="{CC7E9E03-FB65-4881-B129-142804314DB6}" destId="{8EADB20C-8F80-C244-9D6F-C2E9BE3E8EA1}" srcOrd="0" destOrd="3" presId="urn:microsoft.com/office/officeart/2016/7/layout/LinearBlockProcessNumbered"/>
    <dgm:cxn modelId="{53009DD2-FED4-4606-80BB-00465E7FBB98}" srcId="{6CD0A4DF-006F-41AB-8A35-8526D8859388}" destId="{849DA97F-4AFC-466F-AF04-4FA08A0E1718}" srcOrd="1" destOrd="0" parTransId="{B9EAF4C8-EBD6-40FE-A317-4874A7D7BD46}" sibTransId="{A01821B3-16F8-4A6E-B384-B54798DBEA5C}"/>
    <dgm:cxn modelId="{88BC00D7-EB76-416E-B19A-AA4053675AFC}" srcId="{88CFC6A6-39EB-40AD-B209-B3AF53160B84}" destId="{BD64E653-37DB-457B-A23E-0F5F293469C7}" srcOrd="0" destOrd="0" parTransId="{BB207361-8D39-4662-9926-F0615C532CB8}" sibTransId="{AAFD9945-4392-4CDC-9E1B-C6EEED8A396E}"/>
    <dgm:cxn modelId="{B69047E1-A8E4-7A45-929A-EB477A545A37}" type="presOf" srcId="{41995592-ADDD-4D23-8E8D-1076C9FE29F1}" destId="{8EADB20C-8F80-C244-9D6F-C2E9BE3E8EA1}" srcOrd="0" destOrd="1" presId="urn:microsoft.com/office/officeart/2016/7/layout/LinearBlockProcessNumbered"/>
    <dgm:cxn modelId="{780567E8-BDFC-284D-AC5D-9904353B7106}" type="presOf" srcId="{E1145A20-413D-4988-8867-F04411DD2C11}" destId="{EC326F6C-776C-444E-9FAC-12CADCD08383}" srcOrd="0" destOrd="0" presId="urn:microsoft.com/office/officeart/2016/7/layout/LinearBlockProcessNumbered"/>
    <dgm:cxn modelId="{5E0FDFEE-712C-D84F-A2AD-201450ABB22E}" type="presOf" srcId="{88CFC6A6-39EB-40AD-B209-B3AF53160B84}" destId="{AE0C27BA-44C9-1E47-B8E5-9D16FC271127}" srcOrd="1" destOrd="0" presId="urn:microsoft.com/office/officeart/2016/7/layout/LinearBlockProcessNumbered"/>
    <dgm:cxn modelId="{A12961EF-898B-914C-B93D-BED62A41D93C}" type="presOf" srcId="{30A3FDAF-C29C-47C9-8EE0-1CCCCEF9FC18}" destId="{AE0C27BA-44C9-1E47-B8E5-9D16FC271127}" srcOrd="0" destOrd="2" presId="urn:microsoft.com/office/officeart/2016/7/layout/LinearBlockProcessNumbered"/>
    <dgm:cxn modelId="{B9A2EFF0-E6E5-448D-AF5E-A1D3B840FE8C}" srcId="{88CFC6A6-39EB-40AD-B209-B3AF53160B84}" destId="{DCE4DFB9-E775-4240-86EE-ED6795CD8625}" srcOrd="3" destOrd="0" parTransId="{5E135E08-26E9-4021-B811-17733A498E44}" sibTransId="{E5250642-D5C0-4C4E-9EF4-42B0F9A21C60}"/>
    <dgm:cxn modelId="{8FCDE0F7-70D4-4AD0-8D4A-4EF35CEDB38A}" srcId="{6CD0A4DF-006F-41AB-8A35-8526D8859388}" destId="{41995592-ADDD-4D23-8E8D-1076C9FE29F1}" srcOrd="0" destOrd="0" parTransId="{50F6C5B1-E2A8-4911-843D-B2B2E0E767C9}" sibTransId="{2794165F-0E3D-4B40-8C36-D71488714C27}"/>
    <dgm:cxn modelId="{3250E1D6-F790-FA42-BF21-614D2097B5FB}" type="presParOf" srcId="{BA542023-DFF2-CB48-BF8A-A49A69B93D7C}" destId="{FB8ECE38-1E85-354F-8625-2D2763B86A15}" srcOrd="0" destOrd="0" presId="urn:microsoft.com/office/officeart/2016/7/layout/LinearBlockProcessNumbered"/>
    <dgm:cxn modelId="{5A89CF72-4660-EE4A-8D69-E3F99D89DF9F}" type="presParOf" srcId="{FB8ECE38-1E85-354F-8625-2D2763B86A15}" destId="{55710B78-27F4-3940-A699-942EFB96113C}" srcOrd="0" destOrd="0" presId="urn:microsoft.com/office/officeart/2016/7/layout/LinearBlockProcessNumbered"/>
    <dgm:cxn modelId="{0CC27C85-CC68-9E40-A479-B9F0F99D15C4}" type="presParOf" srcId="{FB8ECE38-1E85-354F-8625-2D2763B86A15}" destId="{6ED50C9D-F411-2743-9935-962427C6FED0}" srcOrd="1" destOrd="0" presId="urn:microsoft.com/office/officeart/2016/7/layout/LinearBlockProcessNumbered"/>
    <dgm:cxn modelId="{2B5276BA-72C2-3D4B-8516-C9D7561F4199}" type="presParOf" srcId="{FB8ECE38-1E85-354F-8625-2D2763B86A15}" destId="{03066E7F-2120-9F45-9ADC-D3DBB86A13A3}" srcOrd="2" destOrd="0" presId="urn:microsoft.com/office/officeart/2016/7/layout/LinearBlockProcessNumbered"/>
    <dgm:cxn modelId="{97AE78F4-DAC9-ED47-8AFD-3E3C46ECE573}" type="presParOf" srcId="{BA542023-DFF2-CB48-BF8A-A49A69B93D7C}" destId="{05516D05-ED43-C740-AB50-01C87B43706C}" srcOrd="1" destOrd="0" presId="urn:microsoft.com/office/officeart/2016/7/layout/LinearBlockProcessNumbered"/>
    <dgm:cxn modelId="{B2A3F31E-6E5E-1747-83D2-7E8FBF10640A}" type="presParOf" srcId="{BA542023-DFF2-CB48-BF8A-A49A69B93D7C}" destId="{C7FC603C-699C-974C-8AE2-D00A17C2AA57}" srcOrd="2" destOrd="0" presId="urn:microsoft.com/office/officeart/2016/7/layout/LinearBlockProcessNumbered"/>
    <dgm:cxn modelId="{50735A5E-1E66-E149-B10B-D74826F00EE1}" type="presParOf" srcId="{C7FC603C-699C-974C-8AE2-D00A17C2AA57}" destId="{FCA4C52F-FF69-8E4B-A52B-AD65F2F1208D}" srcOrd="0" destOrd="0" presId="urn:microsoft.com/office/officeart/2016/7/layout/LinearBlockProcessNumbered"/>
    <dgm:cxn modelId="{EC0EB790-DA0E-764B-B34D-A6BEC538968C}" type="presParOf" srcId="{C7FC603C-699C-974C-8AE2-D00A17C2AA57}" destId="{B6C0DC98-2616-534C-95B3-334865600CD3}" srcOrd="1" destOrd="0" presId="urn:microsoft.com/office/officeart/2016/7/layout/LinearBlockProcessNumbered"/>
    <dgm:cxn modelId="{EF72A3FA-29C7-C646-82C7-D32FF2B47CD5}" type="presParOf" srcId="{C7FC603C-699C-974C-8AE2-D00A17C2AA57}" destId="{8EADB20C-8F80-C244-9D6F-C2E9BE3E8EA1}" srcOrd="2" destOrd="0" presId="urn:microsoft.com/office/officeart/2016/7/layout/LinearBlockProcessNumbered"/>
    <dgm:cxn modelId="{70452730-D3BD-5C44-B6A1-F10C4A218ABB}" type="presParOf" srcId="{BA542023-DFF2-CB48-BF8A-A49A69B93D7C}" destId="{417D0767-6D40-2B4A-AFF9-42BFDBBC3FF1}" srcOrd="3" destOrd="0" presId="urn:microsoft.com/office/officeart/2016/7/layout/LinearBlockProcessNumbered"/>
    <dgm:cxn modelId="{F478488B-2C4F-414F-B872-0DA5BD1CC72D}" type="presParOf" srcId="{BA542023-DFF2-CB48-BF8A-A49A69B93D7C}" destId="{B7CABD53-E0A0-0D47-9FCE-2D5719D63C05}" srcOrd="4" destOrd="0" presId="urn:microsoft.com/office/officeart/2016/7/layout/LinearBlockProcessNumbered"/>
    <dgm:cxn modelId="{7E7207F2-1CE3-084C-9E8E-6898B10981D6}" type="presParOf" srcId="{B7CABD53-E0A0-0D47-9FCE-2D5719D63C05}" destId="{E7F0877C-E9CF-0A46-92EE-227BF6018A55}" srcOrd="0" destOrd="0" presId="urn:microsoft.com/office/officeart/2016/7/layout/LinearBlockProcessNumbered"/>
    <dgm:cxn modelId="{5A677E94-A43E-3D4B-BEF6-799EB44B650C}" type="presParOf" srcId="{B7CABD53-E0A0-0D47-9FCE-2D5719D63C05}" destId="{EC326F6C-776C-444E-9FAC-12CADCD08383}" srcOrd="1" destOrd="0" presId="urn:microsoft.com/office/officeart/2016/7/layout/LinearBlockProcessNumbered"/>
    <dgm:cxn modelId="{FFA38859-74EF-0044-B264-B969410DD98E}" type="presParOf" srcId="{B7CABD53-E0A0-0D47-9FCE-2D5719D63C05}" destId="{AE0C27BA-44C9-1E47-B8E5-9D16FC271127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89242F-6216-4F4C-B0B5-A695AD0E7008}">
      <dsp:nvSpPr>
        <dsp:cNvPr id="0" name=""/>
        <dsp:cNvSpPr/>
      </dsp:nvSpPr>
      <dsp:spPr>
        <a:xfrm>
          <a:off x="0" y="3804"/>
          <a:ext cx="6177516" cy="8103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B3C841-90EB-478F-BAAC-1A7EBA3AFE60}">
      <dsp:nvSpPr>
        <dsp:cNvPr id="0" name=""/>
        <dsp:cNvSpPr/>
      </dsp:nvSpPr>
      <dsp:spPr>
        <a:xfrm>
          <a:off x="245130" y="186133"/>
          <a:ext cx="445692" cy="4456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EE9644-8AA1-46F1-BB96-88EC3E37D6AA}">
      <dsp:nvSpPr>
        <dsp:cNvPr id="0" name=""/>
        <dsp:cNvSpPr/>
      </dsp:nvSpPr>
      <dsp:spPr>
        <a:xfrm>
          <a:off x="935954" y="3804"/>
          <a:ext cx="5241561" cy="810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An interactive R Shiny application for analyzing book data with multiple features:</a:t>
          </a:r>
          <a:endParaRPr lang="en-US" sz="1900" b="1" kern="1200" dirty="0"/>
        </a:p>
      </dsp:txBody>
      <dsp:txXfrm>
        <a:off x="935954" y="3804"/>
        <a:ext cx="5241561" cy="810350"/>
      </dsp:txXfrm>
    </dsp:sp>
    <dsp:sp modelId="{FE02B237-063E-4F5C-9BE9-AC7454FB20A2}">
      <dsp:nvSpPr>
        <dsp:cNvPr id="0" name=""/>
        <dsp:cNvSpPr/>
      </dsp:nvSpPr>
      <dsp:spPr>
        <a:xfrm>
          <a:off x="0" y="1016742"/>
          <a:ext cx="6177516" cy="8103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98491-55B8-42CE-A630-1E5C7E12AADC}">
      <dsp:nvSpPr>
        <dsp:cNvPr id="0" name=""/>
        <dsp:cNvSpPr/>
      </dsp:nvSpPr>
      <dsp:spPr>
        <a:xfrm>
          <a:off x="245130" y="1199071"/>
          <a:ext cx="445692" cy="4456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E7C02-84CF-4F19-A57F-A915D0A0D9C7}">
      <dsp:nvSpPr>
        <dsp:cNvPr id="0" name=""/>
        <dsp:cNvSpPr/>
      </dsp:nvSpPr>
      <dsp:spPr>
        <a:xfrm>
          <a:off x="935954" y="1016742"/>
          <a:ext cx="5241561" cy="810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Author Information</a:t>
          </a:r>
        </a:p>
      </dsp:txBody>
      <dsp:txXfrm>
        <a:off x="935954" y="1016742"/>
        <a:ext cx="5241561" cy="810350"/>
      </dsp:txXfrm>
    </dsp:sp>
    <dsp:sp modelId="{49D5D2FD-28DD-4C4F-ACF1-EC2A90C51EDC}">
      <dsp:nvSpPr>
        <dsp:cNvPr id="0" name=""/>
        <dsp:cNvSpPr/>
      </dsp:nvSpPr>
      <dsp:spPr>
        <a:xfrm>
          <a:off x="0" y="2029680"/>
          <a:ext cx="6177516" cy="8103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58BB4E-1AFB-4B89-9874-FC6108A017C4}">
      <dsp:nvSpPr>
        <dsp:cNvPr id="0" name=""/>
        <dsp:cNvSpPr/>
      </dsp:nvSpPr>
      <dsp:spPr>
        <a:xfrm>
          <a:off x="245130" y="2212009"/>
          <a:ext cx="445692" cy="4456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1D27E4-4CA5-49A4-B621-CDB722D1D9EB}">
      <dsp:nvSpPr>
        <dsp:cNvPr id="0" name=""/>
        <dsp:cNvSpPr/>
      </dsp:nvSpPr>
      <dsp:spPr>
        <a:xfrm>
          <a:off x="935954" y="2029680"/>
          <a:ext cx="5241561" cy="810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Book Details</a:t>
          </a:r>
        </a:p>
      </dsp:txBody>
      <dsp:txXfrm>
        <a:off x="935954" y="2029680"/>
        <a:ext cx="5241561" cy="810350"/>
      </dsp:txXfrm>
    </dsp:sp>
    <dsp:sp modelId="{F52DDCE6-8C24-4C2D-97D4-909CA5D6754C}">
      <dsp:nvSpPr>
        <dsp:cNvPr id="0" name=""/>
        <dsp:cNvSpPr/>
      </dsp:nvSpPr>
      <dsp:spPr>
        <a:xfrm>
          <a:off x="0" y="3042618"/>
          <a:ext cx="6177516" cy="8103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1665C1-872E-4105-B352-2CC9BB17848A}">
      <dsp:nvSpPr>
        <dsp:cNvPr id="0" name=""/>
        <dsp:cNvSpPr/>
      </dsp:nvSpPr>
      <dsp:spPr>
        <a:xfrm>
          <a:off x="245130" y="3224947"/>
          <a:ext cx="445692" cy="4456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7D8050-3826-405D-B105-4504D157DE65}">
      <dsp:nvSpPr>
        <dsp:cNvPr id="0" name=""/>
        <dsp:cNvSpPr/>
      </dsp:nvSpPr>
      <dsp:spPr>
        <a:xfrm>
          <a:off x="935954" y="3042618"/>
          <a:ext cx="5241561" cy="810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Visualization</a:t>
          </a:r>
        </a:p>
      </dsp:txBody>
      <dsp:txXfrm>
        <a:off x="935954" y="3042618"/>
        <a:ext cx="5241561" cy="810350"/>
      </dsp:txXfrm>
    </dsp:sp>
    <dsp:sp modelId="{EC15C527-654C-4FE8-980B-64B3E53DCD1B}">
      <dsp:nvSpPr>
        <dsp:cNvPr id="0" name=""/>
        <dsp:cNvSpPr/>
      </dsp:nvSpPr>
      <dsp:spPr>
        <a:xfrm>
          <a:off x="0" y="4055556"/>
          <a:ext cx="6177516" cy="8103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3601D-77E1-40A0-8692-671828A78894}">
      <dsp:nvSpPr>
        <dsp:cNvPr id="0" name=""/>
        <dsp:cNvSpPr/>
      </dsp:nvSpPr>
      <dsp:spPr>
        <a:xfrm>
          <a:off x="245130" y="4237885"/>
          <a:ext cx="445692" cy="4456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823E3-C80C-4347-9BD7-BF277D545F11}">
      <dsp:nvSpPr>
        <dsp:cNvPr id="0" name=""/>
        <dsp:cNvSpPr/>
      </dsp:nvSpPr>
      <dsp:spPr>
        <a:xfrm>
          <a:off x="935954" y="4055556"/>
          <a:ext cx="5241561" cy="810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Statistical Analysis</a:t>
          </a:r>
        </a:p>
      </dsp:txBody>
      <dsp:txXfrm>
        <a:off x="935954" y="4055556"/>
        <a:ext cx="5241561" cy="810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6ECDA-9E70-ED40-BBE9-FA5946E90335}">
      <dsp:nvSpPr>
        <dsp:cNvPr id="0" name=""/>
        <dsp:cNvSpPr/>
      </dsp:nvSpPr>
      <dsp:spPr>
        <a:xfrm>
          <a:off x="1866596" y="1276461"/>
          <a:ext cx="3974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495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54641" y="1320040"/>
        <a:ext cx="21404" cy="4280"/>
      </dsp:txXfrm>
    </dsp:sp>
    <dsp:sp modelId="{8BEB86EA-7718-EB4B-9064-1A057619D4CE}">
      <dsp:nvSpPr>
        <dsp:cNvPr id="0" name=""/>
        <dsp:cNvSpPr/>
      </dsp:nvSpPr>
      <dsp:spPr>
        <a:xfrm>
          <a:off x="7111" y="763795"/>
          <a:ext cx="1861284" cy="11167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05" tIns="95735" rIns="91205" bIns="9573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Author Tab Features:</a:t>
          </a:r>
          <a:endParaRPr lang="en-US" sz="2200" kern="1200" dirty="0"/>
        </a:p>
      </dsp:txBody>
      <dsp:txXfrm>
        <a:off x="7111" y="763795"/>
        <a:ext cx="1861284" cy="1116770"/>
      </dsp:txXfrm>
    </dsp:sp>
    <dsp:sp modelId="{45292138-866A-AC46-875B-AFA122D5C19D}">
      <dsp:nvSpPr>
        <dsp:cNvPr id="0" name=""/>
        <dsp:cNvSpPr/>
      </dsp:nvSpPr>
      <dsp:spPr>
        <a:xfrm>
          <a:off x="4155976" y="1276461"/>
          <a:ext cx="3974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495" y="45720"/>
              </a:lnTo>
            </a:path>
          </a:pathLst>
        </a:custGeom>
        <a:noFill/>
        <a:ln w="12700" cap="flat" cmpd="sng" algn="ctr">
          <a:solidFill>
            <a:schemeClr val="accent5">
              <a:hueOff val="-1519019"/>
              <a:satOff val="-103"/>
              <a:lumOff val="24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44021" y="1320040"/>
        <a:ext cx="21404" cy="4280"/>
      </dsp:txXfrm>
    </dsp:sp>
    <dsp:sp modelId="{FC7F047C-4E63-644A-98E0-36018CA63C89}">
      <dsp:nvSpPr>
        <dsp:cNvPr id="0" name=""/>
        <dsp:cNvSpPr/>
      </dsp:nvSpPr>
      <dsp:spPr>
        <a:xfrm>
          <a:off x="2296491" y="763795"/>
          <a:ext cx="1861284" cy="1116770"/>
        </a:xfrm>
        <a:prstGeom prst="rect">
          <a:avLst/>
        </a:prstGeom>
        <a:solidFill>
          <a:schemeClr val="accent5">
            <a:hueOff val="-1350239"/>
            <a:satOff val="-92"/>
            <a:lumOff val="21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05" tIns="95735" rIns="91205" bIns="9573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Author selection dropdown</a:t>
          </a:r>
          <a:endParaRPr lang="en-US" sz="2200" kern="1200" dirty="0"/>
        </a:p>
      </dsp:txBody>
      <dsp:txXfrm>
        <a:off x="2296491" y="763795"/>
        <a:ext cx="1861284" cy="1116770"/>
      </dsp:txXfrm>
    </dsp:sp>
    <dsp:sp modelId="{201AD952-ED82-B245-A531-BBD6289111E9}">
      <dsp:nvSpPr>
        <dsp:cNvPr id="0" name=""/>
        <dsp:cNvSpPr/>
      </dsp:nvSpPr>
      <dsp:spPr>
        <a:xfrm>
          <a:off x="6445356" y="1276461"/>
          <a:ext cx="3974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495" y="45720"/>
              </a:lnTo>
            </a:path>
          </a:pathLst>
        </a:custGeom>
        <a:noFill/>
        <a:ln w="1270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33402" y="1320040"/>
        <a:ext cx="21404" cy="4280"/>
      </dsp:txXfrm>
    </dsp:sp>
    <dsp:sp modelId="{4986009B-BA8E-AF40-AE4E-5847968D3866}">
      <dsp:nvSpPr>
        <dsp:cNvPr id="0" name=""/>
        <dsp:cNvSpPr/>
      </dsp:nvSpPr>
      <dsp:spPr>
        <a:xfrm>
          <a:off x="4585872" y="763795"/>
          <a:ext cx="1861284" cy="1116770"/>
        </a:xfrm>
        <a:prstGeom prst="rect">
          <a:avLst/>
        </a:prstGeom>
        <a:solidFill>
          <a:schemeClr val="accent5">
            <a:hueOff val="-2700478"/>
            <a:satOff val="-184"/>
            <a:lumOff val="4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05" tIns="95735" rIns="91205" bIns="9573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Author image display</a:t>
          </a:r>
          <a:endParaRPr lang="en-US" sz="2200" kern="1200" dirty="0"/>
        </a:p>
      </dsp:txBody>
      <dsp:txXfrm>
        <a:off x="4585872" y="763795"/>
        <a:ext cx="1861284" cy="1116770"/>
      </dsp:txXfrm>
    </dsp:sp>
    <dsp:sp modelId="{F160DC98-7D23-004B-8BCE-DC777C854E75}">
      <dsp:nvSpPr>
        <dsp:cNvPr id="0" name=""/>
        <dsp:cNvSpPr/>
      </dsp:nvSpPr>
      <dsp:spPr>
        <a:xfrm>
          <a:off x="8734737" y="1276461"/>
          <a:ext cx="3974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495" y="45720"/>
              </a:lnTo>
            </a:path>
          </a:pathLst>
        </a:custGeom>
        <a:noFill/>
        <a:ln w="12700" cap="flat" cmpd="sng" algn="ctr">
          <a:solidFill>
            <a:schemeClr val="accent5">
              <a:hueOff val="-4557056"/>
              <a:satOff val="-310"/>
              <a:lumOff val="73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922782" y="1320040"/>
        <a:ext cx="21404" cy="4280"/>
      </dsp:txXfrm>
    </dsp:sp>
    <dsp:sp modelId="{C8CFE08C-9F46-8A47-BC6D-7837ACA60355}">
      <dsp:nvSpPr>
        <dsp:cNvPr id="0" name=""/>
        <dsp:cNvSpPr/>
      </dsp:nvSpPr>
      <dsp:spPr>
        <a:xfrm>
          <a:off x="6875252" y="763795"/>
          <a:ext cx="1861284" cy="1116770"/>
        </a:xfrm>
        <a:prstGeom prst="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05" tIns="95735" rIns="91205" bIns="9573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Complete book list by author</a:t>
          </a:r>
          <a:endParaRPr lang="en-US" sz="2200" kern="1200" dirty="0"/>
        </a:p>
      </dsp:txBody>
      <dsp:txXfrm>
        <a:off x="6875252" y="763795"/>
        <a:ext cx="1861284" cy="1116770"/>
      </dsp:txXfrm>
    </dsp:sp>
    <dsp:sp modelId="{9364AEF5-4F58-074C-B8FF-44DD82063137}">
      <dsp:nvSpPr>
        <dsp:cNvPr id="0" name=""/>
        <dsp:cNvSpPr/>
      </dsp:nvSpPr>
      <dsp:spPr>
        <a:xfrm>
          <a:off x="937753" y="1878766"/>
          <a:ext cx="9157521" cy="397495"/>
        </a:xfrm>
        <a:custGeom>
          <a:avLst/>
          <a:gdLst/>
          <a:ahLst/>
          <a:cxnLst/>
          <a:rect l="0" t="0" r="0" b="0"/>
          <a:pathLst>
            <a:path>
              <a:moveTo>
                <a:pt x="9157521" y="0"/>
              </a:moveTo>
              <a:lnTo>
                <a:pt x="9157521" y="215847"/>
              </a:lnTo>
              <a:lnTo>
                <a:pt x="0" y="215847"/>
              </a:lnTo>
              <a:lnTo>
                <a:pt x="0" y="397495"/>
              </a:lnTo>
            </a:path>
          </a:pathLst>
        </a:custGeom>
        <a:noFill/>
        <a:ln w="1270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7326" y="2075374"/>
        <a:ext cx="458376" cy="4280"/>
      </dsp:txXfrm>
    </dsp:sp>
    <dsp:sp modelId="{9ADE78A2-D857-6A46-A6D9-F69AB2DD1B52}">
      <dsp:nvSpPr>
        <dsp:cNvPr id="0" name=""/>
        <dsp:cNvSpPr/>
      </dsp:nvSpPr>
      <dsp:spPr>
        <a:xfrm>
          <a:off x="9164632" y="763795"/>
          <a:ext cx="1861284" cy="1116770"/>
        </a:xfrm>
        <a:prstGeom prst="rect">
          <a:avLst/>
        </a:prstGeom>
        <a:solidFill>
          <a:schemeClr val="accent5">
            <a:hueOff val="-5400955"/>
            <a:satOff val="-367"/>
            <a:lumOff val="8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05" tIns="95735" rIns="91205" bIns="9573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Author statistics</a:t>
          </a:r>
          <a:endParaRPr lang="en-US" sz="2200" kern="1200" dirty="0"/>
        </a:p>
      </dsp:txBody>
      <dsp:txXfrm>
        <a:off x="9164632" y="763795"/>
        <a:ext cx="1861284" cy="1116770"/>
      </dsp:txXfrm>
    </dsp:sp>
    <dsp:sp modelId="{0E82F616-B154-784B-B346-5544B9211A40}">
      <dsp:nvSpPr>
        <dsp:cNvPr id="0" name=""/>
        <dsp:cNvSpPr/>
      </dsp:nvSpPr>
      <dsp:spPr>
        <a:xfrm>
          <a:off x="1866596" y="2821327"/>
          <a:ext cx="3974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495" y="45720"/>
              </a:lnTo>
            </a:path>
          </a:pathLst>
        </a:custGeom>
        <a:noFill/>
        <a:ln w="12700" cap="flat" cmpd="sng" algn="ctr">
          <a:solidFill>
            <a:schemeClr val="accent5">
              <a:hueOff val="-7595094"/>
              <a:satOff val="-516"/>
              <a:lumOff val="122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54641" y="2864907"/>
        <a:ext cx="21404" cy="4280"/>
      </dsp:txXfrm>
    </dsp:sp>
    <dsp:sp modelId="{5924E2F5-4626-084E-8AE5-6C21034ADF6B}">
      <dsp:nvSpPr>
        <dsp:cNvPr id="0" name=""/>
        <dsp:cNvSpPr/>
      </dsp:nvSpPr>
      <dsp:spPr>
        <a:xfrm>
          <a:off x="7111" y="2308662"/>
          <a:ext cx="1861284" cy="1116770"/>
        </a:xfrm>
        <a:prstGeom prst="rect">
          <a:avLst/>
        </a:prstGeom>
        <a:solidFill>
          <a:schemeClr val="accent5">
            <a:hueOff val="-6751195"/>
            <a:satOff val="-459"/>
            <a:lumOff val="108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05" tIns="95735" rIns="91205" bIns="9573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Book Tab Features:</a:t>
          </a:r>
          <a:endParaRPr lang="en-US" sz="2200" kern="1200"/>
        </a:p>
      </dsp:txBody>
      <dsp:txXfrm>
        <a:off x="7111" y="2308662"/>
        <a:ext cx="1861284" cy="1116770"/>
      </dsp:txXfrm>
    </dsp:sp>
    <dsp:sp modelId="{2BD96E23-2E72-374B-B86D-87E9B448ACAD}">
      <dsp:nvSpPr>
        <dsp:cNvPr id="0" name=""/>
        <dsp:cNvSpPr/>
      </dsp:nvSpPr>
      <dsp:spPr>
        <a:xfrm>
          <a:off x="4155976" y="2821327"/>
          <a:ext cx="3974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495" y="45720"/>
              </a:lnTo>
            </a:path>
          </a:pathLst>
        </a:custGeom>
        <a:noFill/>
        <a:ln w="1270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44021" y="2864907"/>
        <a:ext cx="21404" cy="4280"/>
      </dsp:txXfrm>
    </dsp:sp>
    <dsp:sp modelId="{D5329EA5-DAD1-FF41-AF0E-A94496F4DDC6}">
      <dsp:nvSpPr>
        <dsp:cNvPr id="0" name=""/>
        <dsp:cNvSpPr/>
      </dsp:nvSpPr>
      <dsp:spPr>
        <a:xfrm>
          <a:off x="2296491" y="2308662"/>
          <a:ext cx="1861284" cy="1116770"/>
        </a:xfrm>
        <a:prstGeom prst="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05" tIns="95735" rIns="91205" bIns="9573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Book selection interface</a:t>
          </a:r>
          <a:endParaRPr lang="en-US" sz="2200" kern="1200"/>
        </a:p>
      </dsp:txBody>
      <dsp:txXfrm>
        <a:off x="2296491" y="2308662"/>
        <a:ext cx="1861284" cy="1116770"/>
      </dsp:txXfrm>
    </dsp:sp>
    <dsp:sp modelId="{4FDE848F-F035-4C4B-A167-C2F7337FFFD4}">
      <dsp:nvSpPr>
        <dsp:cNvPr id="0" name=""/>
        <dsp:cNvSpPr/>
      </dsp:nvSpPr>
      <dsp:spPr>
        <a:xfrm>
          <a:off x="6445356" y="2821327"/>
          <a:ext cx="3974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495" y="45720"/>
              </a:lnTo>
            </a:path>
          </a:pathLst>
        </a:custGeom>
        <a:noFill/>
        <a:ln w="12700" cap="flat" cmpd="sng" algn="ctr">
          <a:solidFill>
            <a:schemeClr val="accent5">
              <a:hueOff val="-10633130"/>
              <a:satOff val="-723"/>
              <a:lumOff val="171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33402" y="2864907"/>
        <a:ext cx="21404" cy="4280"/>
      </dsp:txXfrm>
    </dsp:sp>
    <dsp:sp modelId="{E6632FF9-2A87-EA48-90DC-F6DB7A135D66}">
      <dsp:nvSpPr>
        <dsp:cNvPr id="0" name=""/>
        <dsp:cNvSpPr/>
      </dsp:nvSpPr>
      <dsp:spPr>
        <a:xfrm>
          <a:off x="4585872" y="2308662"/>
          <a:ext cx="1861284" cy="1116770"/>
        </a:xfrm>
        <a:prstGeom prst="rect">
          <a:avLst/>
        </a:prstGeom>
        <a:solidFill>
          <a:schemeClr val="accent5">
            <a:hueOff val="-9451672"/>
            <a:satOff val="-642"/>
            <a:lumOff val="15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05" tIns="95735" rIns="91205" bIns="9573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Book cover display</a:t>
          </a:r>
          <a:endParaRPr lang="en-US" sz="2200" kern="1200"/>
        </a:p>
      </dsp:txBody>
      <dsp:txXfrm>
        <a:off x="4585872" y="2308662"/>
        <a:ext cx="1861284" cy="1116770"/>
      </dsp:txXfrm>
    </dsp:sp>
    <dsp:sp modelId="{498F199A-B581-D642-AD22-A94408C18D58}">
      <dsp:nvSpPr>
        <dsp:cNvPr id="0" name=""/>
        <dsp:cNvSpPr/>
      </dsp:nvSpPr>
      <dsp:spPr>
        <a:xfrm>
          <a:off x="8734737" y="2821327"/>
          <a:ext cx="3974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495" y="45720"/>
              </a:lnTo>
            </a:path>
          </a:pathLst>
        </a:custGeom>
        <a:noFill/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922782" y="2864907"/>
        <a:ext cx="21404" cy="4280"/>
      </dsp:txXfrm>
    </dsp:sp>
    <dsp:sp modelId="{06C598D6-FE9A-BE44-A5CC-AA9B9DF725C5}">
      <dsp:nvSpPr>
        <dsp:cNvPr id="0" name=""/>
        <dsp:cNvSpPr/>
      </dsp:nvSpPr>
      <dsp:spPr>
        <a:xfrm>
          <a:off x="6875252" y="2308662"/>
          <a:ext cx="1861284" cy="1116770"/>
        </a:xfrm>
        <a:prstGeom prst="rect">
          <a:avLst/>
        </a:prstGeom>
        <a:solidFill>
          <a:schemeClr val="accent5">
            <a:hueOff val="-10801911"/>
            <a:satOff val="-734"/>
            <a:lumOff val="17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05" tIns="95735" rIns="91205" bIns="9573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Detailed book information</a:t>
          </a:r>
          <a:endParaRPr lang="en-US" sz="2200" kern="1200"/>
        </a:p>
      </dsp:txBody>
      <dsp:txXfrm>
        <a:off x="6875252" y="2308662"/>
        <a:ext cx="1861284" cy="1116770"/>
      </dsp:txXfrm>
    </dsp:sp>
    <dsp:sp modelId="{D9C552E6-2116-1A41-94F1-79F4EACDF2D4}">
      <dsp:nvSpPr>
        <dsp:cNvPr id="0" name=""/>
        <dsp:cNvSpPr/>
      </dsp:nvSpPr>
      <dsp:spPr>
        <a:xfrm>
          <a:off x="9164632" y="2308662"/>
          <a:ext cx="1861284" cy="1116770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05" tIns="95735" rIns="91205" bIns="9573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Rating distribution chart</a:t>
          </a:r>
          <a:endParaRPr lang="en-US" sz="2200" kern="1200"/>
        </a:p>
      </dsp:txBody>
      <dsp:txXfrm>
        <a:off x="9164632" y="2308662"/>
        <a:ext cx="1861284" cy="11167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376B7-BD37-1D49-B286-B14AFFB58E20}">
      <dsp:nvSpPr>
        <dsp:cNvPr id="0" name=""/>
        <dsp:cNvSpPr/>
      </dsp:nvSpPr>
      <dsp:spPr>
        <a:xfrm>
          <a:off x="3500" y="185198"/>
          <a:ext cx="1895236" cy="1137142"/>
        </a:xfrm>
        <a:prstGeom prst="rect">
          <a:avLst/>
        </a:prstGeom>
        <a:blipFill rotWithShape="0">
          <a:blip xmlns:r="http://schemas.openxmlformats.org/officeDocument/2006/relationships" r:embed="rId1"/>
          <a:tile tx="0" ty="0" sx="100000" sy="100000" flip="none" algn="tl"/>
        </a:blip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u="sng" kern="1200" dirty="0"/>
            <a:t>Scatter Plots:</a:t>
          </a:r>
          <a:endParaRPr lang="en-US" sz="2100" kern="1200" dirty="0"/>
        </a:p>
      </dsp:txBody>
      <dsp:txXfrm>
        <a:off x="3500" y="185198"/>
        <a:ext cx="1895236" cy="1137142"/>
      </dsp:txXfrm>
    </dsp:sp>
    <dsp:sp modelId="{020C823A-21B9-6546-9193-2633C2708966}">
      <dsp:nvSpPr>
        <dsp:cNvPr id="0" name=""/>
        <dsp:cNvSpPr/>
      </dsp:nvSpPr>
      <dsp:spPr>
        <a:xfrm>
          <a:off x="2088260" y="185198"/>
          <a:ext cx="1895236" cy="1137142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Reader Count vs. Ranking</a:t>
          </a:r>
        </a:p>
      </dsp:txBody>
      <dsp:txXfrm>
        <a:off x="2088260" y="185198"/>
        <a:ext cx="1895236" cy="1137142"/>
      </dsp:txXfrm>
    </dsp:sp>
    <dsp:sp modelId="{90C2217A-DFBD-E547-A701-3AB4B571BAC2}">
      <dsp:nvSpPr>
        <dsp:cNvPr id="0" name=""/>
        <dsp:cNvSpPr/>
      </dsp:nvSpPr>
      <dsp:spPr>
        <a:xfrm>
          <a:off x="4173021" y="185198"/>
          <a:ext cx="1895236" cy="1137142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Page Count vs. Average Rating</a:t>
          </a:r>
        </a:p>
      </dsp:txBody>
      <dsp:txXfrm>
        <a:off x="4173021" y="185198"/>
        <a:ext cx="1895236" cy="1137142"/>
      </dsp:txXfrm>
    </dsp:sp>
    <dsp:sp modelId="{7D38793F-1309-2346-911D-B43EB7E8E717}">
      <dsp:nvSpPr>
        <dsp:cNvPr id="0" name=""/>
        <dsp:cNvSpPr/>
      </dsp:nvSpPr>
      <dsp:spPr>
        <a:xfrm>
          <a:off x="6257782" y="185198"/>
          <a:ext cx="1895236" cy="1137142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Reader Count vs. Price</a:t>
          </a:r>
        </a:p>
      </dsp:txBody>
      <dsp:txXfrm>
        <a:off x="6257782" y="185198"/>
        <a:ext cx="1895236" cy="1137142"/>
      </dsp:txXfrm>
    </dsp:sp>
    <dsp:sp modelId="{245708AF-A9F0-974F-9694-59E9DF45004A}">
      <dsp:nvSpPr>
        <dsp:cNvPr id="0" name=""/>
        <dsp:cNvSpPr/>
      </dsp:nvSpPr>
      <dsp:spPr>
        <a:xfrm>
          <a:off x="8342542" y="185198"/>
          <a:ext cx="1895236" cy="1137142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Book vs. Author Ratings</a:t>
          </a:r>
        </a:p>
      </dsp:txBody>
      <dsp:txXfrm>
        <a:off x="8342542" y="185198"/>
        <a:ext cx="1895236" cy="1137142"/>
      </dsp:txXfrm>
    </dsp:sp>
    <dsp:sp modelId="{C0239465-70BD-3843-8091-8DC69011C8AE}">
      <dsp:nvSpPr>
        <dsp:cNvPr id="0" name=""/>
        <dsp:cNvSpPr/>
      </dsp:nvSpPr>
      <dsp:spPr>
        <a:xfrm>
          <a:off x="3500" y="1511864"/>
          <a:ext cx="1895236" cy="1137142"/>
        </a:xfrm>
        <a:prstGeom prst="rect">
          <a:avLst/>
        </a:prstGeom>
        <a:blipFill rotWithShape="0">
          <a:blip xmlns:r="http://schemas.openxmlformats.org/officeDocument/2006/relationships" r:embed="rId2"/>
          <a:tile tx="0" ty="0" sx="100000" sy="100000" flip="none" algn="tl"/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u="sng" kern="1200" dirty="0"/>
            <a:t>Other Visualizations:</a:t>
          </a:r>
          <a:endParaRPr lang="en-US" sz="2100" kern="1200" dirty="0"/>
        </a:p>
      </dsp:txBody>
      <dsp:txXfrm>
        <a:off x="3500" y="1511864"/>
        <a:ext cx="1895236" cy="1137142"/>
      </dsp:txXfrm>
    </dsp:sp>
    <dsp:sp modelId="{8CD5367C-8045-1049-B3B8-02C24A9A7EAF}">
      <dsp:nvSpPr>
        <dsp:cNvPr id="0" name=""/>
        <dsp:cNvSpPr/>
      </dsp:nvSpPr>
      <dsp:spPr>
        <a:xfrm>
          <a:off x="2088261" y="1511864"/>
          <a:ext cx="1895236" cy="1137142"/>
        </a:xfrm>
        <a:prstGeom prst="rect">
          <a:avLst/>
        </a:prstGeom>
        <a:solidFill>
          <a:srgbClr val="9452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Genre Distribution</a:t>
          </a:r>
        </a:p>
      </dsp:txBody>
      <dsp:txXfrm>
        <a:off x="2088261" y="1511864"/>
        <a:ext cx="1895236" cy="1137142"/>
      </dsp:txXfrm>
    </dsp:sp>
    <dsp:sp modelId="{0CFE9275-B514-EC43-B397-7BC6E40A834A}">
      <dsp:nvSpPr>
        <dsp:cNvPr id="0" name=""/>
        <dsp:cNvSpPr/>
      </dsp:nvSpPr>
      <dsp:spPr>
        <a:xfrm>
          <a:off x="4173021" y="1511864"/>
          <a:ext cx="1895236" cy="1137142"/>
        </a:xfrm>
        <a:prstGeom prst="rect">
          <a:avLst/>
        </a:prstGeom>
        <a:solidFill>
          <a:srgbClr val="9452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Cover Type Distribution</a:t>
          </a:r>
        </a:p>
      </dsp:txBody>
      <dsp:txXfrm>
        <a:off x="4173021" y="1511864"/>
        <a:ext cx="1895236" cy="1137142"/>
      </dsp:txXfrm>
    </dsp:sp>
    <dsp:sp modelId="{62247D8B-691A-114B-9983-A9E8BB0EB221}">
      <dsp:nvSpPr>
        <dsp:cNvPr id="0" name=""/>
        <dsp:cNvSpPr/>
      </dsp:nvSpPr>
      <dsp:spPr>
        <a:xfrm>
          <a:off x="6257782" y="1511864"/>
          <a:ext cx="1895236" cy="1137142"/>
        </a:xfrm>
        <a:prstGeom prst="rect">
          <a:avLst/>
        </a:prstGeom>
        <a:solidFill>
          <a:srgbClr val="9452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Genre Word Cloud</a:t>
          </a:r>
        </a:p>
      </dsp:txBody>
      <dsp:txXfrm>
        <a:off x="6257782" y="1511864"/>
        <a:ext cx="1895236" cy="1137142"/>
      </dsp:txXfrm>
    </dsp:sp>
    <dsp:sp modelId="{C73E77F1-7DC7-584C-BC8A-A03BDC3160EA}">
      <dsp:nvSpPr>
        <dsp:cNvPr id="0" name=""/>
        <dsp:cNvSpPr/>
      </dsp:nvSpPr>
      <dsp:spPr>
        <a:xfrm>
          <a:off x="8342542" y="1511864"/>
          <a:ext cx="1895236" cy="1137142"/>
        </a:xfrm>
        <a:prstGeom prst="rect">
          <a:avLst/>
        </a:prstGeom>
        <a:solidFill>
          <a:srgbClr val="9452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Rating Distributions</a:t>
          </a:r>
        </a:p>
      </dsp:txBody>
      <dsp:txXfrm>
        <a:off x="8342542" y="1511864"/>
        <a:ext cx="1895236" cy="11371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10B78-27F4-3940-A699-942EFB96113C}">
      <dsp:nvSpPr>
        <dsp:cNvPr id="0" name=""/>
        <dsp:cNvSpPr/>
      </dsp:nvSpPr>
      <dsp:spPr>
        <a:xfrm>
          <a:off x="738" y="157279"/>
          <a:ext cx="2989659" cy="35875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5312" tIns="0" rIns="295312" bIns="33020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b="1" i="0" u="sng" kern="1200" dirty="0"/>
            <a:t>Advanced statistical analysis tools with:</a:t>
          </a:r>
          <a:endParaRPr lang="en-US" sz="2800" kern="1200" dirty="0"/>
        </a:p>
      </dsp:txBody>
      <dsp:txXfrm>
        <a:off x="738" y="1592315"/>
        <a:ext cx="2989659" cy="2152554"/>
      </dsp:txXfrm>
    </dsp:sp>
    <dsp:sp modelId="{6ED50C9D-F411-2743-9935-962427C6FED0}">
      <dsp:nvSpPr>
        <dsp:cNvPr id="0" name=""/>
        <dsp:cNvSpPr/>
      </dsp:nvSpPr>
      <dsp:spPr>
        <a:xfrm>
          <a:off x="738" y="157279"/>
          <a:ext cx="2989659" cy="143503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5312" tIns="165100" rIns="295312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600" kern="1200" dirty="0"/>
        </a:p>
      </dsp:txBody>
      <dsp:txXfrm>
        <a:off x="738" y="157279"/>
        <a:ext cx="2989659" cy="1435036"/>
      </dsp:txXfrm>
    </dsp:sp>
    <dsp:sp modelId="{FCA4C52F-FF69-8E4B-A52B-AD65F2F1208D}">
      <dsp:nvSpPr>
        <dsp:cNvPr id="0" name=""/>
        <dsp:cNvSpPr/>
      </dsp:nvSpPr>
      <dsp:spPr>
        <a:xfrm>
          <a:off x="3229570" y="157279"/>
          <a:ext cx="2989659" cy="3587591"/>
        </a:xfrm>
        <a:prstGeom prst="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5312" tIns="0" rIns="295312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b="1" i="0" kern="1200" dirty="0"/>
            <a:t>Interactive Filters: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dirty="0"/>
            <a:t>Multi-genre selection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dirty="0"/>
            <a:t>Rating range slider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dirty="0"/>
            <a:t>Variable relationship analysis</a:t>
          </a:r>
          <a:endParaRPr lang="en-US" sz="1500" kern="1200" dirty="0"/>
        </a:p>
      </dsp:txBody>
      <dsp:txXfrm>
        <a:off x="3229570" y="1592315"/>
        <a:ext cx="2989659" cy="2152554"/>
      </dsp:txXfrm>
    </dsp:sp>
    <dsp:sp modelId="{B6C0DC98-2616-534C-95B3-334865600CD3}">
      <dsp:nvSpPr>
        <dsp:cNvPr id="0" name=""/>
        <dsp:cNvSpPr/>
      </dsp:nvSpPr>
      <dsp:spPr>
        <a:xfrm>
          <a:off x="3229570" y="157279"/>
          <a:ext cx="2989659" cy="143503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5312" tIns="165100" rIns="295312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01</a:t>
          </a:r>
        </a:p>
      </dsp:txBody>
      <dsp:txXfrm>
        <a:off x="3229570" y="157279"/>
        <a:ext cx="2989659" cy="1435036"/>
      </dsp:txXfrm>
    </dsp:sp>
    <dsp:sp modelId="{E7F0877C-E9CF-0A46-92EE-227BF6018A55}">
      <dsp:nvSpPr>
        <dsp:cNvPr id="0" name=""/>
        <dsp:cNvSpPr/>
      </dsp:nvSpPr>
      <dsp:spPr>
        <a:xfrm>
          <a:off x="6458402" y="157279"/>
          <a:ext cx="2989659" cy="3587591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5312" tIns="0" rIns="295312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b="1" i="0" kern="1200" dirty="0"/>
            <a:t>Analysis Views: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/>
            <a:t>Genre-wise rating analysis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/>
            <a:t>Rating distribution patterns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 dirty="0"/>
            <a:t>Correlation studies between variables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/>
            <a:t>Price-popularity relationships</a:t>
          </a:r>
          <a:endParaRPr lang="en-US" sz="1500" kern="1200"/>
        </a:p>
      </dsp:txBody>
      <dsp:txXfrm>
        <a:off x="6458402" y="1592315"/>
        <a:ext cx="2989659" cy="2152554"/>
      </dsp:txXfrm>
    </dsp:sp>
    <dsp:sp modelId="{EC326F6C-776C-444E-9FAC-12CADCD08383}">
      <dsp:nvSpPr>
        <dsp:cNvPr id="0" name=""/>
        <dsp:cNvSpPr/>
      </dsp:nvSpPr>
      <dsp:spPr>
        <a:xfrm>
          <a:off x="6458402" y="157279"/>
          <a:ext cx="2989659" cy="143503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5312" tIns="165100" rIns="295312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02</a:t>
          </a:r>
        </a:p>
      </dsp:txBody>
      <dsp:txXfrm>
        <a:off x="6458402" y="157279"/>
        <a:ext cx="2989659" cy="14350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CC478-C4EC-C5B1-0E0D-E844366A5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79574-C7F2-CE16-6F2F-59790CAAC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5A995-34C9-1015-17BD-A3D2FE008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Monday, November 11, 2024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E67FC-BD48-88EC-2502-FBE972BE8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AF61F-EB23-AC85-EE41-8D6F9340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8173481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A0B5C-3D22-CBFE-8B15-3E165021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2394E-2CBF-125E-0BFE-E38A23DC3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2370B-0252-EBF4-DBD8-BD8F4E490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Monday, November 11, 2024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BA923-9A62-BE95-65FF-96E68EC01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69113-BD89-083A-F189-7DB4B7E20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611588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8C89E9-B0E0-4C43-A97C-8B4794E6AB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C1A11-B5F4-329A-8C30-D3B469023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E5196-17AD-204B-11AC-61EEC812D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Monday, November 11, 2024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8052A-EC98-6AC0-C7F5-DC4A7D594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55471-9EE4-6EC1-92E3-F8E02101C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6455018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938E-CD93-BDC6-12B0-1C3FB4B6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14CED-EFE9-4944-9DB0-368FF574C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38284-52ED-0412-2254-97F531950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November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4E181-FC89-776F-72DC-E5D56EFCB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2867D-1973-08C8-F84B-71CCAC47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1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0FC4-9B95-AF40-4321-AE0ADED6F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40836-687C-4A8E-F0B0-D2E8FDF05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50A80-1B07-B16F-46AC-9436A58B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Monday, November 11, 2024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C60E2-AF4C-FE10-6E27-3344A01D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13BA0-2352-B345-8E47-A42AD1B98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3112242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A28F-FF2A-0FB4-43A3-C272C4C1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C98A0-8134-3945-F7E8-E9102BD79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0DFDC-415C-1318-F749-514A47A0B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5F904-588A-6630-14B9-D33315A7C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Monday, November 11, 2024</a:t>
            </a:fld>
            <a:endParaRPr lang="en-US" cap="al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F3BE4-A808-659E-B5CA-BC2ED051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45235-AC0D-2A72-A3F7-E76D0410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1547055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6C46-6770-5738-73DE-4812263D0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68423-D4CA-2350-762C-E55E6DAF8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72A355-7E4E-F069-3557-6E46F3D9A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82FEA9-45DB-E9B3-7E2E-E76A99881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FDC713-9F9C-E4D0-7C19-DC46C0AB22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9B6F33-904C-4A97-DC44-16CF6F13F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Monday, November 11, 2024</a:t>
            </a:fld>
            <a:endParaRPr lang="en-US" cap="all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3B284-1285-9860-8556-775E22182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34E072-CCB1-9DD9-CEE6-6D0F3F0EF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9434640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62DA5-99C9-E255-CE87-63E071B0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8587A-FAB2-1E66-529F-756EBB2E1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Monday, November 11, 2024</a:t>
            </a:fld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A5F2E-712B-0D41-61F5-3CFEEC90E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0E452-877B-4E11-8F88-91F26C1F2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8705192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66B352-4130-DEE5-CCFF-109993A10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Monday, November 11, 2024</a:t>
            </a:fld>
            <a:endParaRPr lang="en-US" cap="al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969EEF-3E59-E34D-A33B-C2D22F40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D4923-0F44-7357-7119-8179E8290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217200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4BAB-3E28-BF84-E381-2ABC6E386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22FDC-75AF-826C-0623-CBEF2D6AE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5F663-F9F6-47C7-AD95-9F7DDE846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7C9C9-4282-E17B-0333-8A0E87FC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Monday, November 11, 2024</a:t>
            </a:fld>
            <a:endParaRPr lang="en-US" cap="al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6D984-7B46-F3CD-3862-0DB297EB7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7E65C-2881-A93F-DA9C-536A9FE5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9638150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3CFF8-4415-C1D6-CF37-2AE9B7331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58FB74-4218-6845-3913-E880C30183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7D7364-069D-91DF-EF0B-9DD9B667B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9E400A-43CE-687D-719E-2BEDC5804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Monday, November 11, 2024</a:t>
            </a:fld>
            <a:endParaRPr lang="en-US" cap="al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3A43E-3B62-B39E-90BF-7E1E37197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FB9E3-8A98-E24D-CBE8-94EB15F0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9492003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57D456-1FF4-0739-12BB-14F8C20EE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27A98-D9D6-9FAC-7F11-FACEB96FA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AC2A9-2AC0-0FFF-D223-D2530AD100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November 11, 2024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D1A36-B88F-17D0-B52E-7F177AA32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37875-ABF8-7049-223E-DFEC31EA4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1559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76A1B86-DC99-46B9-B5AA-A7E928EA9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304FFE-74E9-4316-B822-F35A685E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82B92-A9C4-82E1-8541-6B1F3C4FE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2550" y="1562669"/>
            <a:ext cx="5636113" cy="2456597"/>
          </a:xfrm>
        </p:spPr>
        <p:txBody>
          <a:bodyPr anchor="b">
            <a:normAutofit/>
          </a:bodyPr>
          <a:lstStyle/>
          <a:p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Book Analysis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4E506-70BE-F82A-001F-1D79869C8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9309" y="4298722"/>
            <a:ext cx="4678086" cy="1148885"/>
          </a:xfrm>
        </p:spPr>
        <p:txBody>
          <a:bodyPr anchor="t">
            <a:normAutofit/>
          </a:bodyPr>
          <a:lstStyle/>
          <a:p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By – Group 6</a:t>
            </a:r>
          </a:p>
          <a:p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Instructor – Dr. Dootika Vats</a:t>
            </a:r>
          </a:p>
        </p:txBody>
      </p:sp>
      <p:pic>
        <p:nvPicPr>
          <p:cNvPr id="31" name="Picture 30" descr="Close up of book pages">
            <a:extLst>
              <a:ext uri="{FF2B5EF4-FFF2-40B4-BE49-F238E27FC236}">
                <a16:creationId xmlns:a16="http://schemas.microsoft.com/office/drawing/2014/main" id="{E580D07C-486C-6BD2-4D87-855D89D2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772" r="20191"/>
          <a:stretch/>
        </p:blipFill>
        <p:spPr>
          <a:xfrm>
            <a:off x="-7266" y="10"/>
            <a:ext cx="3569616" cy="6857990"/>
          </a:xfrm>
          <a:custGeom>
            <a:avLst/>
            <a:gdLst/>
            <a:ahLst/>
            <a:cxnLst/>
            <a:rect l="l" t="t" r="r" b="b"/>
            <a:pathLst>
              <a:path w="3569616" h="6858000">
                <a:moveTo>
                  <a:pt x="0" y="0"/>
                </a:moveTo>
                <a:lnTo>
                  <a:pt x="3119345" y="0"/>
                </a:lnTo>
                <a:lnTo>
                  <a:pt x="3123529" y="17226"/>
                </a:lnTo>
                <a:cubicBezTo>
                  <a:pt x="3124924" y="23927"/>
                  <a:pt x="3126075" y="29690"/>
                  <a:pt x="3127926" y="35733"/>
                </a:cubicBezTo>
                <a:cubicBezTo>
                  <a:pt x="3135983" y="55162"/>
                  <a:pt x="3152761" y="75163"/>
                  <a:pt x="3158476" y="86830"/>
                </a:cubicBezTo>
                <a:lnTo>
                  <a:pt x="3162217" y="105744"/>
                </a:lnTo>
                <a:lnTo>
                  <a:pt x="3166997" y="104727"/>
                </a:lnTo>
                <a:lnTo>
                  <a:pt x="3167793" y="111793"/>
                </a:lnTo>
                <a:lnTo>
                  <a:pt x="3168896" y="127609"/>
                </a:lnTo>
                <a:cubicBezTo>
                  <a:pt x="3170241" y="137435"/>
                  <a:pt x="3170795" y="164972"/>
                  <a:pt x="3173185" y="174906"/>
                </a:cubicBezTo>
                <a:cubicBezTo>
                  <a:pt x="3178510" y="177461"/>
                  <a:pt x="3181593" y="181749"/>
                  <a:pt x="3183238" y="187215"/>
                </a:cubicBezTo>
                <a:lnTo>
                  <a:pt x="3184145" y="199435"/>
                </a:lnTo>
                <a:lnTo>
                  <a:pt x="3200957" y="269529"/>
                </a:lnTo>
                <a:lnTo>
                  <a:pt x="3202491" y="279219"/>
                </a:lnTo>
                <a:lnTo>
                  <a:pt x="3206975" y="284221"/>
                </a:lnTo>
                <a:cubicBezTo>
                  <a:pt x="3208056" y="288198"/>
                  <a:pt x="3208241" y="299815"/>
                  <a:pt x="3208979" y="303078"/>
                </a:cubicBezTo>
                <a:cubicBezTo>
                  <a:pt x="3209786" y="303316"/>
                  <a:pt x="3210593" y="303555"/>
                  <a:pt x="3211400" y="303794"/>
                </a:cubicBezTo>
                <a:cubicBezTo>
                  <a:pt x="3215834" y="314048"/>
                  <a:pt x="3230882" y="352723"/>
                  <a:pt x="3235583" y="364595"/>
                </a:cubicBezTo>
                <a:cubicBezTo>
                  <a:pt x="3232098" y="367263"/>
                  <a:pt x="3238178" y="372307"/>
                  <a:pt x="3239601" y="375020"/>
                </a:cubicBezTo>
                <a:cubicBezTo>
                  <a:pt x="3237179" y="375617"/>
                  <a:pt x="3236854" y="382439"/>
                  <a:pt x="3239157" y="384290"/>
                </a:cubicBezTo>
                <a:cubicBezTo>
                  <a:pt x="3254070" y="431093"/>
                  <a:pt x="3227895" y="408920"/>
                  <a:pt x="3245230" y="435044"/>
                </a:cubicBezTo>
                <a:cubicBezTo>
                  <a:pt x="3246565" y="439781"/>
                  <a:pt x="3245820" y="443743"/>
                  <a:pt x="3244204" y="447282"/>
                </a:cubicBezTo>
                <a:lnTo>
                  <a:pt x="3240762" y="452630"/>
                </a:lnTo>
                <a:lnTo>
                  <a:pt x="3249093" y="471880"/>
                </a:lnTo>
                <a:cubicBezTo>
                  <a:pt x="3252174" y="481431"/>
                  <a:pt x="3254453" y="491548"/>
                  <a:pt x="3255857" y="501992"/>
                </a:cubicBezTo>
                <a:cubicBezTo>
                  <a:pt x="3250999" y="504682"/>
                  <a:pt x="3258622" y="512442"/>
                  <a:pt x="3260271" y="516223"/>
                </a:cubicBezTo>
                <a:cubicBezTo>
                  <a:pt x="3257006" y="516482"/>
                  <a:pt x="3255973" y="525173"/>
                  <a:pt x="3258865" y="528038"/>
                </a:cubicBezTo>
                <a:cubicBezTo>
                  <a:pt x="3274535" y="591283"/>
                  <a:pt x="3241762" y="557303"/>
                  <a:pt x="3262462" y="594499"/>
                </a:cubicBezTo>
                <a:cubicBezTo>
                  <a:pt x="3263816" y="600863"/>
                  <a:pt x="3262479" y="605795"/>
                  <a:pt x="3260024" y="610000"/>
                </a:cubicBezTo>
                <a:lnTo>
                  <a:pt x="3253721" y="617692"/>
                </a:lnTo>
                <a:lnTo>
                  <a:pt x="3256482" y="623204"/>
                </a:lnTo>
                <a:cubicBezTo>
                  <a:pt x="3258005" y="644600"/>
                  <a:pt x="3251476" y="651376"/>
                  <a:pt x="3259225" y="663365"/>
                </a:cubicBezTo>
                <a:cubicBezTo>
                  <a:pt x="3245876" y="682744"/>
                  <a:pt x="3258539" y="675670"/>
                  <a:pt x="3261631" y="689522"/>
                </a:cubicBezTo>
                <a:cubicBezTo>
                  <a:pt x="3265207" y="700373"/>
                  <a:pt x="3269507" y="679723"/>
                  <a:pt x="3271002" y="690492"/>
                </a:cubicBezTo>
                <a:cubicBezTo>
                  <a:pt x="3267989" y="702455"/>
                  <a:pt x="3279578" y="701125"/>
                  <a:pt x="3275760" y="713609"/>
                </a:cubicBezTo>
                <a:cubicBezTo>
                  <a:pt x="3266819" y="711239"/>
                  <a:pt x="3278954" y="737528"/>
                  <a:pt x="3271356" y="738880"/>
                </a:cubicBezTo>
                <a:cubicBezTo>
                  <a:pt x="3282938" y="748490"/>
                  <a:pt x="3269788" y="754591"/>
                  <a:pt x="3274016" y="768139"/>
                </a:cubicBezTo>
                <a:cubicBezTo>
                  <a:pt x="3278559" y="774347"/>
                  <a:pt x="3279560" y="778980"/>
                  <a:pt x="3275507" y="785654"/>
                </a:cubicBezTo>
                <a:cubicBezTo>
                  <a:pt x="3297514" y="814181"/>
                  <a:pt x="3277534" y="803670"/>
                  <a:pt x="3287024" y="831111"/>
                </a:cubicBezTo>
                <a:cubicBezTo>
                  <a:pt x="3296672" y="854655"/>
                  <a:pt x="3303659" y="881610"/>
                  <a:pt x="3324562" y="903604"/>
                </a:cubicBezTo>
                <a:cubicBezTo>
                  <a:pt x="3330338" y="907511"/>
                  <a:pt x="3333079" y="917872"/>
                  <a:pt x="3330682" y="926744"/>
                </a:cubicBezTo>
                <a:cubicBezTo>
                  <a:pt x="3330269" y="928269"/>
                  <a:pt x="3329716" y="929694"/>
                  <a:pt x="3329041" y="930971"/>
                </a:cubicBezTo>
                <a:cubicBezTo>
                  <a:pt x="3333270" y="950914"/>
                  <a:pt x="3351150" y="1023696"/>
                  <a:pt x="3356062" y="1046405"/>
                </a:cubicBezTo>
                <a:cubicBezTo>
                  <a:pt x="3349099" y="1048737"/>
                  <a:pt x="3362597" y="1059482"/>
                  <a:pt x="3358521" y="1067217"/>
                </a:cubicBezTo>
                <a:cubicBezTo>
                  <a:pt x="3354869" y="1072807"/>
                  <a:pt x="3358113" y="1077371"/>
                  <a:pt x="3358773" y="1082909"/>
                </a:cubicBezTo>
                <a:cubicBezTo>
                  <a:pt x="3356098" y="1090444"/>
                  <a:pt x="3363241" y="1113953"/>
                  <a:pt x="3367682" y="1119909"/>
                </a:cubicBezTo>
                <a:cubicBezTo>
                  <a:pt x="3382703" y="1133847"/>
                  <a:pt x="3374343" y="1168367"/>
                  <a:pt x="3385911" y="1180009"/>
                </a:cubicBezTo>
                <a:cubicBezTo>
                  <a:pt x="3387774" y="1184389"/>
                  <a:pt x="3388688" y="1188737"/>
                  <a:pt x="3389010" y="1193041"/>
                </a:cubicBezTo>
                <a:lnTo>
                  <a:pt x="3388572" y="1205179"/>
                </a:lnTo>
                <a:lnTo>
                  <a:pt x="3385768" y="1208811"/>
                </a:lnTo>
                <a:lnTo>
                  <a:pt x="3386975" y="1216129"/>
                </a:lnTo>
                <a:lnTo>
                  <a:pt x="3386647" y="1218271"/>
                </a:lnTo>
                <a:cubicBezTo>
                  <a:pt x="3386007" y="1222365"/>
                  <a:pt x="3385480" y="1226399"/>
                  <a:pt x="3385420" y="1230360"/>
                </a:cubicBezTo>
                <a:cubicBezTo>
                  <a:pt x="3400233" y="1224163"/>
                  <a:pt x="3387342" y="1263034"/>
                  <a:pt x="3398902" y="1251303"/>
                </a:cubicBezTo>
                <a:cubicBezTo>
                  <a:pt x="3401143" y="1271991"/>
                  <a:pt x="3411558" y="1255397"/>
                  <a:pt x="3402244" y="1281071"/>
                </a:cubicBezTo>
                <a:cubicBezTo>
                  <a:pt x="3416627" y="1312459"/>
                  <a:pt x="3415183" y="1363554"/>
                  <a:pt x="3435533" y="1387530"/>
                </a:cubicBezTo>
                <a:cubicBezTo>
                  <a:pt x="3428168" y="1384876"/>
                  <a:pt x="3423452" y="1398828"/>
                  <a:pt x="3427595" y="1407995"/>
                </a:cubicBezTo>
                <a:cubicBezTo>
                  <a:pt x="3398778" y="1398886"/>
                  <a:pt x="3455260" y="1443485"/>
                  <a:pt x="3436580" y="1453051"/>
                </a:cubicBezTo>
                <a:cubicBezTo>
                  <a:pt x="3454427" y="1452263"/>
                  <a:pt x="3487273" y="1492392"/>
                  <a:pt x="3473886" y="1513215"/>
                </a:cubicBezTo>
                <a:cubicBezTo>
                  <a:pt x="3479337" y="1543203"/>
                  <a:pt x="3495403" y="1563620"/>
                  <a:pt x="3491486" y="1595707"/>
                </a:cubicBezTo>
                <a:cubicBezTo>
                  <a:pt x="3493932" y="1596530"/>
                  <a:pt x="3496028" y="1598008"/>
                  <a:pt x="3497869" y="1599939"/>
                </a:cubicBezTo>
                <a:lnTo>
                  <a:pt x="3502453" y="1606503"/>
                </a:lnTo>
                <a:lnTo>
                  <a:pt x="3502232" y="1607846"/>
                </a:lnTo>
                <a:cubicBezTo>
                  <a:pt x="3502503" y="1613048"/>
                  <a:pt x="3503673" y="1615641"/>
                  <a:pt x="3505239" y="1617081"/>
                </a:cubicBezTo>
                <a:cubicBezTo>
                  <a:pt x="3505979" y="1617395"/>
                  <a:pt x="3506719" y="1617710"/>
                  <a:pt x="3507459" y="1618024"/>
                </a:cubicBezTo>
                <a:lnTo>
                  <a:pt x="3510011" y="1624022"/>
                </a:lnTo>
                <a:lnTo>
                  <a:pt x="3516358" y="1634929"/>
                </a:lnTo>
                <a:lnTo>
                  <a:pt x="3516308" y="1637821"/>
                </a:lnTo>
                <a:lnTo>
                  <a:pt x="3523955" y="1655598"/>
                </a:lnTo>
                <a:lnTo>
                  <a:pt x="3523473" y="1656247"/>
                </a:lnTo>
                <a:cubicBezTo>
                  <a:pt x="3522567" y="1658107"/>
                  <a:pt x="3522227" y="1660249"/>
                  <a:pt x="3523061" y="1663024"/>
                </a:cubicBezTo>
                <a:cubicBezTo>
                  <a:pt x="3513175" y="1664689"/>
                  <a:pt x="3520280" y="1667013"/>
                  <a:pt x="3523616" y="1675054"/>
                </a:cubicBezTo>
                <a:cubicBezTo>
                  <a:pt x="3509006" y="1679436"/>
                  <a:pt x="3523682" y="1698702"/>
                  <a:pt x="3517630" y="1707801"/>
                </a:cubicBezTo>
                <a:cubicBezTo>
                  <a:pt x="3520410" y="1713612"/>
                  <a:pt x="3523083" y="1719836"/>
                  <a:pt x="3525537" y="1726380"/>
                </a:cubicBezTo>
                <a:lnTo>
                  <a:pt x="3529903" y="1779986"/>
                </a:lnTo>
                <a:lnTo>
                  <a:pt x="3521468" y="1836998"/>
                </a:lnTo>
                <a:cubicBezTo>
                  <a:pt x="3522502" y="1857808"/>
                  <a:pt x="3519191" y="1876110"/>
                  <a:pt x="3523412" y="1893497"/>
                </a:cubicBezTo>
                <a:cubicBezTo>
                  <a:pt x="3520411" y="1900876"/>
                  <a:pt x="3519436" y="1907708"/>
                  <a:pt x="3525004" y="1913894"/>
                </a:cubicBezTo>
                <a:cubicBezTo>
                  <a:pt x="3524490" y="1933413"/>
                  <a:pt x="3517414" y="1938604"/>
                  <a:pt x="3523928" y="1950514"/>
                </a:cubicBezTo>
                <a:cubicBezTo>
                  <a:pt x="3512685" y="1962215"/>
                  <a:pt x="3517275" y="1962555"/>
                  <a:pt x="3521008" y="1967449"/>
                </a:cubicBezTo>
                <a:lnTo>
                  <a:pt x="3521297" y="1968163"/>
                </a:lnTo>
                <a:lnTo>
                  <a:pt x="3519686" y="1969768"/>
                </a:lnTo>
                <a:lnTo>
                  <a:pt x="3519089" y="1972904"/>
                </a:lnTo>
                <a:lnTo>
                  <a:pt x="3520122" y="1981289"/>
                </a:lnTo>
                <a:lnTo>
                  <a:pt x="3520948" y="1984413"/>
                </a:lnTo>
                <a:cubicBezTo>
                  <a:pt x="3521356" y="1986575"/>
                  <a:pt x="3521416" y="1988026"/>
                  <a:pt x="3521226" y="1989046"/>
                </a:cubicBezTo>
                <a:lnTo>
                  <a:pt x="3521092" y="1989171"/>
                </a:lnTo>
                <a:lnTo>
                  <a:pt x="3521624" y="1993492"/>
                </a:lnTo>
                <a:cubicBezTo>
                  <a:pt x="3522844" y="2000762"/>
                  <a:pt x="3524332" y="2007819"/>
                  <a:pt x="3525996" y="2014518"/>
                </a:cubicBezTo>
                <a:cubicBezTo>
                  <a:pt x="3518529" y="2020777"/>
                  <a:pt x="3529333" y="2045218"/>
                  <a:pt x="3514412" y="2043465"/>
                </a:cubicBezTo>
                <a:cubicBezTo>
                  <a:pt x="3516219" y="2052531"/>
                  <a:pt x="3522688" y="2057653"/>
                  <a:pt x="3512822" y="2055222"/>
                </a:cubicBezTo>
                <a:cubicBezTo>
                  <a:pt x="3513140" y="2058224"/>
                  <a:pt x="3512432" y="2060136"/>
                  <a:pt x="3511227" y="2061550"/>
                </a:cubicBezTo>
                <a:lnTo>
                  <a:pt x="3510645" y="2061975"/>
                </a:lnTo>
                <a:lnTo>
                  <a:pt x="3514907" y="2082129"/>
                </a:lnTo>
                <a:lnTo>
                  <a:pt x="3514347" y="2084880"/>
                </a:lnTo>
                <a:lnTo>
                  <a:pt x="3518565" y="2097919"/>
                </a:lnTo>
                <a:lnTo>
                  <a:pt x="3519976" y="2104707"/>
                </a:lnTo>
                <a:lnTo>
                  <a:pt x="3521958" y="2106519"/>
                </a:lnTo>
                <a:cubicBezTo>
                  <a:pt x="3523219" y="2108534"/>
                  <a:pt x="3523895" y="2111498"/>
                  <a:pt x="3523237" y="2116590"/>
                </a:cubicBezTo>
                <a:lnTo>
                  <a:pt x="3522786" y="2117790"/>
                </a:lnTo>
                <a:lnTo>
                  <a:pt x="3526064" y="2125947"/>
                </a:lnTo>
                <a:cubicBezTo>
                  <a:pt x="3527505" y="2128548"/>
                  <a:pt x="3529274" y="2130818"/>
                  <a:pt x="3531495" y="2132603"/>
                </a:cubicBezTo>
                <a:cubicBezTo>
                  <a:pt x="3522034" y="2161762"/>
                  <a:pt x="3533978" y="2187874"/>
                  <a:pt x="3533955" y="2218836"/>
                </a:cubicBezTo>
                <a:cubicBezTo>
                  <a:pt x="3517312" y="2233337"/>
                  <a:pt x="3542024" y="2285180"/>
                  <a:pt x="3559442" y="2291697"/>
                </a:cubicBezTo>
                <a:cubicBezTo>
                  <a:pt x="3544608" y="2292866"/>
                  <a:pt x="3567228" y="2330146"/>
                  <a:pt x="3568373" y="2340076"/>
                </a:cubicBezTo>
                <a:cubicBezTo>
                  <a:pt x="3568755" y="2343387"/>
                  <a:pt x="3566751" y="2343658"/>
                  <a:pt x="3560178" y="2338540"/>
                </a:cubicBezTo>
                <a:cubicBezTo>
                  <a:pt x="3562571" y="2349015"/>
                  <a:pt x="3555536" y="2360463"/>
                  <a:pt x="3548875" y="2354921"/>
                </a:cubicBezTo>
                <a:cubicBezTo>
                  <a:pt x="3564342" y="2386191"/>
                  <a:pt x="3553912" y="2434573"/>
                  <a:pt x="3562290" y="2470516"/>
                </a:cubicBezTo>
                <a:cubicBezTo>
                  <a:pt x="3548732" y="2491328"/>
                  <a:pt x="3561750" y="2479665"/>
                  <a:pt x="3560263" y="2500409"/>
                </a:cubicBezTo>
                <a:cubicBezTo>
                  <a:pt x="3573531" y="2493872"/>
                  <a:pt x="3554177" y="2525877"/>
                  <a:pt x="3569616" y="2525972"/>
                </a:cubicBezTo>
                <a:cubicBezTo>
                  <a:pt x="3568857" y="2529744"/>
                  <a:pt x="3567635" y="2533395"/>
                  <a:pt x="3566291" y="2537057"/>
                </a:cubicBezTo>
                <a:lnTo>
                  <a:pt x="3565595" y="2538979"/>
                </a:lnTo>
                <a:lnTo>
                  <a:pt x="3565471" y="2546483"/>
                </a:lnTo>
                <a:lnTo>
                  <a:pt x="3562111" y="2548822"/>
                </a:lnTo>
                <a:lnTo>
                  <a:pt x="3559542" y="2560277"/>
                </a:lnTo>
                <a:cubicBezTo>
                  <a:pt x="3559093" y="2564534"/>
                  <a:pt x="3559212" y="2569074"/>
                  <a:pt x="3560240" y="2574030"/>
                </a:cubicBezTo>
                <a:cubicBezTo>
                  <a:pt x="3567097" y="2585933"/>
                  <a:pt x="3560828" y="2605604"/>
                  <a:pt x="3562359" y="2622912"/>
                </a:cubicBezTo>
                <a:lnTo>
                  <a:pt x="3564740" y="2630748"/>
                </a:lnTo>
                <a:lnTo>
                  <a:pt x="3563214" y="2656947"/>
                </a:lnTo>
                <a:cubicBezTo>
                  <a:pt x="3563065" y="2664385"/>
                  <a:pt x="3563222" y="2672085"/>
                  <a:pt x="3563949" y="2680153"/>
                </a:cubicBezTo>
                <a:lnTo>
                  <a:pt x="3566383" y="2695058"/>
                </a:lnTo>
                <a:lnTo>
                  <a:pt x="3565385" y="2699075"/>
                </a:lnTo>
                <a:cubicBezTo>
                  <a:pt x="3565951" y="2705917"/>
                  <a:pt x="3570892" y="2714690"/>
                  <a:pt x="3565525" y="2714239"/>
                </a:cubicBezTo>
                <a:lnTo>
                  <a:pt x="3567847" y="2721812"/>
                </a:lnTo>
                <a:lnTo>
                  <a:pt x="3564077" y="2729693"/>
                </a:lnTo>
                <a:cubicBezTo>
                  <a:pt x="3563144" y="2730592"/>
                  <a:pt x="3562134" y="2731288"/>
                  <a:pt x="3561085" y="2731758"/>
                </a:cubicBezTo>
                <a:lnTo>
                  <a:pt x="3563149" y="2742418"/>
                </a:lnTo>
                <a:lnTo>
                  <a:pt x="3560661" y="2751437"/>
                </a:lnTo>
                <a:lnTo>
                  <a:pt x="3563126" y="2758989"/>
                </a:lnTo>
                <a:lnTo>
                  <a:pt x="3562876" y="2762207"/>
                </a:lnTo>
                <a:lnTo>
                  <a:pt x="3561866" y="2770236"/>
                </a:lnTo>
                <a:cubicBezTo>
                  <a:pt x="3561066" y="2774372"/>
                  <a:pt x="3560080" y="2779005"/>
                  <a:pt x="3559378" y="2784138"/>
                </a:cubicBezTo>
                <a:lnTo>
                  <a:pt x="3559178" y="2788436"/>
                </a:lnTo>
                <a:lnTo>
                  <a:pt x="3554648" y="2798068"/>
                </a:lnTo>
                <a:cubicBezTo>
                  <a:pt x="3551209" y="2805087"/>
                  <a:pt x="3548936" y="2810580"/>
                  <a:pt x="3551400" y="2816345"/>
                </a:cubicBezTo>
                <a:cubicBezTo>
                  <a:pt x="3547036" y="2826742"/>
                  <a:pt x="3533490" y="2834711"/>
                  <a:pt x="3538128" y="2849028"/>
                </a:cubicBezTo>
                <a:cubicBezTo>
                  <a:pt x="3531517" y="2845031"/>
                  <a:pt x="3538369" y="2865256"/>
                  <a:pt x="3532013" y="2868126"/>
                </a:cubicBezTo>
                <a:cubicBezTo>
                  <a:pt x="3526842" y="2869601"/>
                  <a:pt x="3527715" y="2876080"/>
                  <a:pt x="3526094" y="2881167"/>
                </a:cubicBezTo>
                <a:cubicBezTo>
                  <a:pt x="3520961" y="2885059"/>
                  <a:pt x="3517628" y="2910333"/>
                  <a:pt x="3518939" y="2918966"/>
                </a:cubicBezTo>
                <a:cubicBezTo>
                  <a:pt x="3525789" y="2943088"/>
                  <a:pt x="3505468" y="2964225"/>
                  <a:pt x="3510391" y="2983548"/>
                </a:cubicBezTo>
                <a:cubicBezTo>
                  <a:pt x="3510204" y="2988707"/>
                  <a:pt x="3509257" y="2993036"/>
                  <a:pt x="3507840" y="2996827"/>
                </a:cubicBezTo>
                <a:lnTo>
                  <a:pt x="3502741" y="3006379"/>
                </a:lnTo>
                <a:lnTo>
                  <a:pt x="3499028" y="3006971"/>
                </a:lnTo>
                <a:lnTo>
                  <a:pt x="3497157" y="3013976"/>
                </a:lnTo>
                <a:lnTo>
                  <a:pt x="3496053" y="3015450"/>
                </a:lnTo>
                <a:cubicBezTo>
                  <a:pt x="3493931" y="3018255"/>
                  <a:pt x="3491925" y="3021106"/>
                  <a:pt x="3490329" y="3024292"/>
                </a:cubicBezTo>
                <a:cubicBezTo>
                  <a:pt x="3504872" y="3031782"/>
                  <a:pt x="3479143" y="3052632"/>
                  <a:pt x="3493186" y="3052840"/>
                </a:cubicBezTo>
                <a:cubicBezTo>
                  <a:pt x="3486942" y="3071654"/>
                  <a:pt x="3501947" y="3066916"/>
                  <a:pt x="3484298" y="3080007"/>
                </a:cubicBezTo>
                <a:cubicBezTo>
                  <a:pt x="3483814" y="3117860"/>
                  <a:pt x="3462683" y="3158406"/>
                  <a:pt x="3469977" y="3195253"/>
                </a:cubicBezTo>
                <a:cubicBezTo>
                  <a:pt x="3464984" y="3186842"/>
                  <a:pt x="3455676" y="3194249"/>
                  <a:pt x="3455490" y="3205255"/>
                </a:cubicBezTo>
                <a:cubicBezTo>
                  <a:pt x="3435461" y="3173385"/>
                  <a:pt x="3464274" y="3257718"/>
                  <a:pt x="3445250" y="3249703"/>
                </a:cubicBezTo>
                <a:cubicBezTo>
                  <a:pt x="3460163" y="3264187"/>
                  <a:pt x="3471377" y="3324835"/>
                  <a:pt x="3452291" y="3330508"/>
                </a:cubicBezTo>
                <a:cubicBezTo>
                  <a:pt x="3445043" y="3359645"/>
                  <a:pt x="3450218" y="3389952"/>
                  <a:pt x="3434486" y="3412864"/>
                </a:cubicBezTo>
                <a:cubicBezTo>
                  <a:pt x="3436166" y="3415609"/>
                  <a:pt x="3437306" y="3418595"/>
                  <a:pt x="3438058" y="3421734"/>
                </a:cubicBezTo>
                <a:lnTo>
                  <a:pt x="3439245" y="3430986"/>
                </a:lnTo>
                <a:lnTo>
                  <a:pt x="3438541" y="3431897"/>
                </a:lnTo>
                <a:cubicBezTo>
                  <a:pt x="3436732" y="3436375"/>
                  <a:pt x="3436677" y="3439488"/>
                  <a:pt x="3437396" y="3441992"/>
                </a:cubicBezTo>
                <a:lnTo>
                  <a:pt x="3438843" y="3444647"/>
                </a:lnTo>
                <a:lnTo>
                  <a:pt x="3438591" y="3451712"/>
                </a:lnTo>
                <a:lnTo>
                  <a:pt x="3439527" y="3466008"/>
                </a:lnTo>
                <a:lnTo>
                  <a:pt x="3438357" y="3468331"/>
                </a:lnTo>
                <a:lnTo>
                  <a:pt x="3437674" y="3489343"/>
                </a:lnTo>
                <a:cubicBezTo>
                  <a:pt x="3437459" y="3489383"/>
                  <a:pt x="3437241" y="3489424"/>
                  <a:pt x="3437026" y="3489465"/>
                </a:cubicBezTo>
                <a:cubicBezTo>
                  <a:pt x="3435558" y="3490219"/>
                  <a:pt x="3434444" y="3491679"/>
                  <a:pt x="3434044" y="3494659"/>
                </a:cubicBezTo>
                <a:cubicBezTo>
                  <a:pt x="3425302" y="3487640"/>
                  <a:pt x="3430211" y="3495561"/>
                  <a:pt x="3429800" y="3504965"/>
                </a:cubicBezTo>
                <a:cubicBezTo>
                  <a:pt x="3416132" y="3496161"/>
                  <a:pt x="3420620" y="3524348"/>
                  <a:pt x="3412115" y="3526661"/>
                </a:cubicBezTo>
                <a:cubicBezTo>
                  <a:pt x="3412121" y="3533765"/>
                  <a:pt x="3411879" y="3541120"/>
                  <a:pt x="3411331" y="3548549"/>
                </a:cubicBezTo>
                <a:lnTo>
                  <a:pt x="3410824" y="3552872"/>
                </a:lnTo>
                <a:cubicBezTo>
                  <a:pt x="3410773" y="3552889"/>
                  <a:pt x="3410721" y="3552908"/>
                  <a:pt x="3410671" y="3552926"/>
                </a:cubicBezTo>
                <a:cubicBezTo>
                  <a:pt x="3410254" y="3553793"/>
                  <a:pt x="3409971" y="3555188"/>
                  <a:pt x="3409849" y="3557419"/>
                </a:cubicBezTo>
                <a:lnTo>
                  <a:pt x="3409902" y="3560756"/>
                </a:lnTo>
                <a:lnTo>
                  <a:pt x="3408918" y="3569144"/>
                </a:lnTo>
                <a:lnTo>
                  <a:pt x="3407623" y="3571810"/>
                </a:lnTo>
                <a:lnTo>
                  <a:pt x="3405729" y="3572549"/>
                </a:lnTo>
                <a:lnTo>
                  <a:pt x="3405835" y="3573359"/>
                </a:lnTo>
                <a:cubicBezTo>
                  <a:pt x="3408214" y="3579757"/>
                  <a:pt x="3412465" y="3582275"/>
                  <a:pt x="3399129" y="3587902"/>
                </a:cubicBezTo>
                <a:cubicBezTo>
                  <a:pt x="3402495" y="3602236"/>
                  <a:pt x="3394605" y="3603730"/>
                  <a:pt x="3389566" y="3621859"/>
                </a:cubicBezTo>
                <a:cubicBezTo>
                  <a:pt x="3393374" y="3630350"/>
                  <a:pt x="3390863" y="3636316"/>
                  <a:pt x="3386307" y="3641820"/>
                </a:cubicBezTo>
                <a:cubicBezTo>
                  <a:pt x="3386232" y="3660214"/>
                  <a:pt x="3378837" y="3675854"/>
                  <a:pt x="3374956" y="3695940"/>
                </a:cubicBezTo>
                <a:cubicBezTo>
                  <a:pt x="3378387" y="3718839"/>
                  <a:pt x="3365817" y="3728358"/>
                  <a:pt x="3361718" y="3749831"/>
                </a:cubicBezTo>
                <a:cubicBezTo>
                  <a:pt x="3370064" y="3770267"/>
                  <a:pt x="3350403" y="3763879"/>
                  <a:pt x="3344768" y="3774338"/>
                </a:cubicBezTo>
                <a:lnTo>
                  <a:pt x="3343985" y="3777418"/>
                </a:lnTo>
                <a:lnTo>
                  <a:pt x="3344520" y="3785849"/>
                </a:lnTo>
                <a:lnTo>
                  <a:pt x="3345162" y="3789023"/>
                </a:lnTo>
                <a:cubicBezTo>
                  <a:pt x="3345441" y="3791209"/>
                  <a:pt x="3345415" y="3792659"/>
                  <a:pt x="3345164" y="3793659"/>
                </a:cubicBezTo>
                <a:lnTo>
                  <a:pt x="3345024" y="3793774"/>
                </a:lnTo>
                <a:lnTo>
                  <a:pt x="3345300" y="3798119"/>
                </a:lnTo>
                <a:cubicBezTo>
                  <a:pt x="3346087" y="3805456"/>
                  <a:pt x="3347157" y="3812596"/>
                  <a:pt x="3348424" y="3819398"/>
                </a:cubicBezTo>
                <a:cubicBezTo>
                  <a:pt x="3340590" y="3825065"/>
                  <a:pt x="3349940" y="3850234"/>
                  <a:pt x="3335133" y="3847354"/>
                </a:cubicBezTo>
                <a:cubicBezTo>
                  <a:pt x="3336403" y="3856524"/>
                  <a:pt x="3342565" y="3862118"/>
                  <a:pt x="3332848" y="3858945"/>
                </a:cubicBezTo>
                <a:cubicBezTo>
                  <a:pt x="3332988" y="3861961"/>
                  <a:pt x="3332168" y="3863811"/>
                  <a:pt x="3330878" y="3865128"/>
                </a:cubicBezTo>
                <a:lnTo>
                  <a:pt x="3330273" y="3865510"/>
                </a:lnTo>
                <a:lnTo>
                  <a:pt x="3333337" y="3885908"/>
                </a:lnTo>
                <a:lnTo>
                  <a:pt x="3332616" y="3888608"/>
                </a:lnTo>
                <a:lnTo>
                  <a:pt x="3336057" y="3901916"/>
                </a:lnTo>
                <a:lnTo>
                  <a:pt x="3337066" y="3908785"/>
                </a:lnTo>
                <a:lnTo>
                  <a:pt x="3338940" y="3910739"/>
                </a:lnTo>
                <a:cubicBezTo>
                  <a:pt x="3340082" y="3912843"/>
                  <a:pt x="3340580" y="3915849"/>
                  <a:pt x="3339621" y="3920873"/>
                </a:cubicBezTo>
                <a:lnTo>
                  <a:pt x="3339102" y="3922032"/>
                </a:lnTo>
                <a:lnTo>
                  <a:pt x="3341891" y="3930408"/>
                </a:lnTo>
                <a:cubicBezTo>
                  <a:pt x="3343178" y="3933107"/>
                  <a:pt x="3344812" y="3935503"/>
                  <a:pt x="3346927" y="3937451"/>
                </a:cubicBezTo>
                <a:cubicBezTo>
                  <a:pt x="3335745" y="3965779"/>
                  <a:pt x="3346136" y="3992699"/>
                  <a:pt x="3344279" y="4023542"/>
                </a:cubicBezTo>
                <a:cubicBezTo>
                  <a:pt x="3347024" y="4058096"/>
                  <a:pt x="3350783" y="4081986"/>
                  <a:pt x="3351926" y="4104769"/>
                </a:cubicBezTo>
                <a:cubicBezTo>
                  <a:pt x="3353695" y="4115384"/>
                  <a:pt x="3359144" y="4193344"/>
                  <a:pt x="3352816" y="4187317"/>
                </a:cubicBezTo>
                <a:cubicBezTo>
                  <a:pt x="3366419" y="4219638"/>
                  <a:pt x="3351446" y="4239971"/>
                  <a:pt x="3357691" y="4276413"/>
                </a:cubicBezTo>
                <a:cubicBezTo>
                  <a:pt x="3342910" y="4296116"/>
                  <a:pt x="3356610" y="4285488"/>
                  <a:pt x="3353895" y="4306037"/>
                </a:cubicBezTo>
                <a:cubicBezTo>
                  <a:pt x="3367541" y="4300534"/>
                  <a:pt x="3346306" y="4330948"/>
                  <a:pt x="3361728" y="4332215"/>
                </a:cubicBezTo>
                <a:cubicBezTo>
                  <a:pt x="3360746" y="4335915"/>
                  <a:pt x="3359307" y="4339458"/>
                  <a:pt x="3357748" y="4343006"/>
                </a:cubicBezTo>
                <a:lnTo>
                  <a:pt x="3356941" y="4344866"/>
                </a:lnTo>
                <a:lnTo>
                  <a:pt x="3356370" y="4352332"/>
                </a:lnTo>
                <a:lnTo>
                  <a:pt x="3352876" y="4354407"/>
                </a:lnTo>
                <a:lnTo>
                  <a:pt x="3352683" y="4444689"/>
                </a:lnTo>
                <a:cubicBezTo>
                  <a:pt x="3355485" y="4452425"/>
                  <a:pt x="3356736" y="4477980"/>
                  <a:pt x="3352455" y="4483791"/>
                </a:cubicBezTo>
                <a:cubicBezTo>
                  <a:pt x="3351784" y="4489320"/>
                  <a:pt x="3353780" y="4495171"/>
                  <a:pt x="3349030" y="4498683"/>
                </a:cubicBezTo>
                <a:cubicBezTo>
                  <a:pt x="3346858" y="4510741"/>
                  <a:pt x="3341860" y="4538358"/>
                  <a:pt x="3339427" y="4556140"/>
                </a:cubicBezTo>
                <a:cubicBezTo>
                  <a:pt x="3342836" y="4560659"/>
                  <a:pt x="3341611" y="4566842"/>
                  <a:pt x="3339521" y="4574959"/>
                </a:cubicBezTo>
                <a:lnTo>
                  <a:pt x="3338246" y="4582576"/>
                </a:lnTo>
                <a:lnTo>
                  <a:pt x="3348539" y="4605460"/>
                </a:lnTo>
                <a:lnTo>
                  <a:pt x="3345760" y="4678575"/>
                </a:lnTo>
                <a:lnTo>
                  <a:pt x="3356250" y="4713574"/>
                </a:lnTo>
                <a:cubicBezTo>
                  <a:pt x="3358600" y="4727943"/>
                  <a:pt x="3359577" y="4741820"/>
                  <a:pt x="3361380" y="4755215"/>
                </a:cubicBezTo>
                <a:cubicBezTo>
                  <a:pt x="3363928" y="4785596"/>
                  <a:pt x="3347531" y="4766123"/>
                  <a:pt x="3361636" y="4803525"/>
                </a:cubicBezTo>
                <a:cubicBezTo>
                  <a:pt x="3356254" y="4807867"/>
                  <a:pt x="3356117" y="4812705"/>
                  <a:pt x="3358957" y="4820729"/>
                </a:cubicBezTo>
                <a:cubicBezTo>
                  <a:pt x="3359783" y="4835507"/>
                  <a:pt x="3345952" y="4834947"/>
                  <a:pt x="3354635" y="4849546"/>
                </a:cubicBezTo>
                <a:cubicBezTo>
                  <a:pt x="3350894" y="4848362"/>
                  <a:pt x="3350351" y="4855411"/>
                  <a:pt x="3349759" y="4861941"/>
                </a:cubicBezTo>
                <a:lnTo>
                  <a:pt x="3347368" y="4866228"/>
                </a:lnTo>
                <a:lnTo>
                  <a:pt x="3358408" y="4889535"/>
                </a:lnTo>
                <a:cubicBezTo>
                  <a:pt x="3373705" y="4931282"/>
                  <a:pt x="3382233" y="4982216"/>
                  <a:pt x="3393319" y="5017998"/>
                </a:cubicBezTo>
                <a:cubicBezTo>
                  <a:pt x="3368256" y="5040241"/>
                  <a:pt x="3392200" y="5029364"/>
                  <a:pt x="3389184" y="5055049"/>
                </a:cubicBezTo>
                <a:cubicBezTo>
                  <a:pt x="3413510" y="5050695"/>
                  <a:pt x="3377700" y="5085342"/>
                  <a:pt x="3405892" y="5089973"/>
                </a:cubicBezTo>
                <a:cubicBezTo>
                  <a:pt x="3404451" y="5094499"/>
                  <a:pt x="3402165" y="5098741"/>
                  <a:pt x="3399662" y="5102960"/>
                </a:cubicBezTo>
                <a:lnTo>
                  <a:pt x="3398363" y="5105176"/>
                </a:lnTo>
                <a:lnTo>
                  <a:pt x="3398026" y="5114590"/>
                </a:lnTo>
                <a:lnTo>
                  <a:pt x="3391859" y="5116550"/>
                </a:lnTo>
                <a:lnTo>
                  <a:pt x="3386999" y="5130226"/>
                </a:lnTo>
                <a:cubicBezTo>
                  <a:pt x="3386119" y="5135455"/>
                  <a:pt x="3386267" y="5141205"/>
                  <a:pt x="3388073" y="5147747"/>
                </a:cubicBezTo>
                <a:cubicBezTo>
                  <a:pt x="3400425" y="5164741"/>
                  <a:pt x="3388688" y="5187675"/>
                  <a:pt x="3391234" y="5209919"/>
                </a:cubicBezTo>
                <a:lnTo>
                  <a:pt x="3395469" y="5220481"/>
                </a:lnTo>
                <a:lnTo>
                  <a:pt x="3392518" y="5250830"/>
                </a:lnTo>
                <a:lnTo>
                  <a:pt x="3393800" y="5252877"/>
                </a:lnTo>
                <a:cubicBezTo>
                  <a:pt x="3393941" y="5258188"/>
                  <a:pt x="3392357" y="5268832"/>
                  <a:pt x="3393361" y="5282697"/>
                </a:cubicBezTo>
                <a:lnTo>
                  <a:pt x="3399825" y="5336059"/>
                </a:lnTo>
                <a:lnTo>
                  <a:pt x="3392824" y="5344884"/>
                </a:lnTo>
                <a:lnTo>
                  <a:pt x="3389277" y="5345998"/>
                </a:lnTo>
                <a:lnTo>
                  <a:pt x="3390946" y="5360636"/>
                </a:lnTo>
                <a:lnTo>
                  <a:pt x="3386366" y="5371486"/>
                </a:lnTo>
                <a:lnTo>
                  <a:pt x="3390662" y="5381496"/>
                </a:lnTo>
                <a:lnTo>
                  <a:pt x="3388199" y="5395290"/>
                </a:lnTo>
                <a:cubicBezTo>
                  <a:pt x="3386677" y="5400263"/>
                  <a:pt x="3384810" y="5405812"/>
                  <a:pt x="3383455" y="5412069"/>
                </a:cubicBezTo>
                <a:lnTo>
                  <a:pt x="3376345" y="5426008"/>
                </a:lnTo>
                <a:lnTo>
                  <a:pt x="3374012" y="5448470"/>
                </a:lnTo>
                <a:cubicBezTo>
                  <a:pt x="3372358" y="5465848"/>
                  <a:pt x="3370199" y="5482458"/>
                  <a:pt x="3365299" y="5498771"/>
                </a:cubicBezTo>
                <a:cubicBezTo>
                  <a:pt x="3368242" y="5512292"/>
                  <a:pt x="3368289" y="5524931"/>
                  <a:pt x="3358774" y="5536815"/>
                </a:cubicBezTo>
                <a:cubicBezTo>
                  <a:pt x="3355554" y="5573082"/>
                  <a:pt x="3364982" y="5582256"/>
                  <a:pt x="3352897" y="5604851"/>
                </a:cubicBezTo>
                <a:cubicBezTo>
                  <a:pt x="3357655" y="5611851"/>
                  <a:pt x="3360065" y="5616619"/>
                  <a:pt x="3360918" y="5620215"/>
                </a:cubicBezTo>
                <a:cubicBezTo>
                  <a:pt x="3363482" y="5631010"/>
                  <a:pt x="3352061" y="5631235"/>
                  <a:pt x="3348145" y="5649365"/>
                </a:cubicBezTo>
                <a:cubicBezTo>
                  <a:pt x="3342329" y="5668683"/>
                  <a:pt x="3336842" y="5635583"/>
                  <a:pt x="3334135" y="5654076"/>
                </a:cubicBezTo>
                <a:cubicBezTo>
                  <a:pt x="3338089" y="5673079"/>
                  <a:pt x="3320876" y="5674673"/>
                  <a:pt x="3326011" y="5694285"/>
                </a:cubicBezTo>
                <a:cubicBezTo>
                  <a:pt x="3339441" y="5687377"/>
                  <a:pt x="3320185" y="5735320"/>
                  <a:pt x="3331448" y="5735077"/>
                </a:cubicBezTo>
                <a:cubicBezTo>
                  <a:pt x="3313758" y="5754960"/>
                  <a:pt x="3333086" y="5760823"/>
                  <a:pt x="3326180" y="5784860"/>
                </a:cubicBezTo>
                <a:cubicBezTo>
                  <a:pt x="3319129" y="5796737"/>
                  <a:pt x="3317432" y="5804806"/>
                  <a:pt x="3323175" y="5814629"/>
                </a:cubicBezTo>
                <a:cubicBezTo>
                  <a:pt x="3289103" y="5869565"/>
                  <a:pt x="3319352" y="5845410"/>
                  <a:pt x="3303983" y="5894405"/>
                </a:cubicBezTo>
                <a:lnTo>
                  <a:pt x="3302615" y="5898375"/>
                </a:lnTo>
                <a:lnTo>
                  <a:pt x="3305988" y="5914019"/>
                </a:lnTo>
                <a:cubicBezTo>
                  <a:pt x="3306566" y="5914416"/>
                  <a:pt x="3307142" y="5914813"/>
                  <a:pt x="3307720" y="5915209"/>
                </a:cubicBezTo>
                <a:lnTo>
                  <a:pt x="3288942" y="5962966"/>
                </a:lnTo>
                <a:lnTo>
                  <a:pt x="3289995" y="5969791"/>
                </a:lnTo>
                <a:lnTo>
                  <a:pt x="3273219" y="6000303"/>
                </a:lnTo>
                <a:lnTo>
                  <a:pt x="3266971" y="6016394"/>
                </a:lnTo>
                <a:lnTo>
                  <a:pt x="3258268" y="6034498"/>
                </a:lnTo>
                <a:lnTo>
                  <a:pt x="3262376" y="6046147"/>
                </a:lnTo>
                <a:cubicBezTo>
                  <a:pt x="3269023" y="6073717"/>
                  <a:pt x="3250846" y="6118951"/>
                  <a:pt x="3274161" y="6127097"/>
                </a:cubicBezTo>
                <a:cubicBezTo>
                  <a:pt x="3261055" y="6140796"/>
                  <a:pt x="3284255" y="6151240"/>
                  <a:pt x="3287116" y="6165061"/>
                </a:cubicBezTo>
                <a:cubicBezTo>
                  <a:pt x="3278972" y="6176795"/>
                  <a:pt x="3286959" y="6181809"/>
                  <a:pt x="3289289" y="6191816"/>
                </a:cubicBezTo>
                <a:cubicBezTo>
                  <a:pt x="3284123" y="6196765"/>
                  <a:pt x="3284941" y="6205311"/>
                  <a:pt x="3291517" y="6207797"/>
                </a:cubicBezTo>
                <a:cubicBezTo>
                  <a:pt x="3306003" y="6202672"/>
                  <a:pt x="3300501" y="6232914"/>
                  <a:pt x="3310808" y="6234442"/>
                </a:cubicBezTo>
                <a:cubicBezTo>
                  <a:pt x="3314005" y="6251566"/>
                  <a:pt x="3305763" y="6327405"/>
                  <a:pt x="3322832" y="6339012"/>
                </a:cubicBezTo>
                <a:cubicBezTo>
                  <a:pt x="3332735" y="6373401"/>
                  <a:pt x="3309981" y="6425589"/>
                  <a:pt x="3311360" y="6440393"/>
                </a:cubicBezTo>
                <a:cubicBezTo>
                  <a:pt x="3282540" y="6457108"/>
                  <a:pt x="3365374" y="6523495"/>
                  <a:pt x="3370963" y="6586374"/>
                </a:cubicBezTo>
                <a:cubicBezTo>
                  <a:pt x="3368621" y="6595055"/>
                  <a:pt x="3368943" y="6599590"/>
                  <a:pt x="3375863" y="6601412"/>
                </a:cubicBezTo>
                <a:cubicBezTo>
                  <a:pt x="3380798" y="6617525"/>
                  <a:pt x="3389212" y="6649404"/>
                  <a:pt x="3400578" y="6683057"/>
                </a:cubicBezTo>
                <a:cubicBezTo>
                  <a:pt x="3408645" y="6705148"/>
                  <a:pt x="3410628" y="6805370"/>
                  <a:pt x="3417831" y="6852700"/>
                </a:cubicBezTo>
                <a:lnTo>
                  <a:pt x="341892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903685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B460-D803-4EF4-C4EB-69DF93201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190" y="1028700"/>
            <a:ext cx="3330452" cy="4472690"/>
          </a:xfrm>
        </p:spPr>
        <p:txBody>
          <a:bodyPr anchor="ctr">
            <a:normAutofit/>
          </a:bodyPr>
          <a:lstStyle/>
          <a:p>
            <a:r>
              <a:rPr lang="en-US" sz="3600" b="1" i="0" dirty="0">
                <a:effectLst/>
                <a:latin typeface="ui-sans-serif"/>
              </a:rPr>
              <a:t>Book Analysis Dashboard Overview</a:t>
            </a:r>
            <a:br>
              <a:rPr lang="en-US" sz="3200" b="1" i="0" dirty="0">
                <a:effectLst/>
                <a:latin typeface="ui-sans-serif"/>
              </a:rPr>
            </a:br>
            <a:endParaRPr lang="en-US" sz="3200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74D79445-9931-FA84-FDD8-AE3842DF7F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1247149"/>
              </p:ext>
            </p:extLst>
          </p:nvPr>
        </p:nvGraphicFramePr>
        <p:xfrm>
          <a:off x="5172741" y="882502"/>
          <a:ext cx="6177516" cy="486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C4D9095-7707-2D5C-C790-74844D77B723}"/>
              </a:ext>
            </a:extLst>
          </p:cNvPr>
          <p:cNvSpPr txBox="1"/>
          <p:nvPr/>
        </p:nvSpPr>
        <p:spPr>
          <a:xfrm>
            <a:off x="2455817" y="499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681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CF1BD-BBB4-4DBC-75EA-31FC4516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986" y="365718"/>
            <a:ext cx="10374517" cy="9715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i="0" dirty="0">
                <a:effectLst/>
                <a:latin typeface="ui-sans-serif"/>
              </a:rPr>
              <a:t>Author &amp; Book Information</a:t>
            </a:r>
            <a:endParaRPr lang="en-US" sz="40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060F1F-710D-D6BD-BE3C-F3FB765BCA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2867886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79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1CD92-E5DF-D4B2-A402-5DA4D4E175F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i="0" dirty="0">
                <a:effectLst/>
                <a:latin typeface="ui-sans-serif"/>
              </a:rPr>
              <a:t>Data Visualization Capabilities</a:t>
            </a:r>
            <a:br>
              <a:rPr lang="en-US" b="1" i="0" dirty="0">
                <a:effectLst/>
                <a:latin typeface="ui-sans-serif"/>
              </a:rPr>
            </a:b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7F7E038-3FE5-0504-2F98-FD68EED1F5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115317"/>
              </p:ext>
            </p:extLst>
          </p:nvPr>
        </p:nvGraphicFramePr>
        <p:xfrm>
          <a:off x="1371600" y="3026664"/>
          <a:ext cx="10241280" cy="2834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760EB3D-8881-4410-175F-C3B7E1C95DA4}"/>
              </a:ext>
            </a:extLst>
          </p:cNvPr>
          <p:cNvSpPr txBox="1"/>
          <p:nvPr/>
        </p:nvSpPr>
        <p:spPr>
          <a:xfrm>
            <a:off x="1371600" y="2329963"/>
            <a:ext cx="4500390" cy="401007"/>
          </a:xfrm>
          <a:custGeom>
            <a:avLst/>
            <a:gdLst>
              <a:gd name="connsiteX0" fmla="*/ 0 w 4500390"/>
              <a:gd name="connsiteY0" fmla="*/ 0 h 401007"/>
              <a:gd name="connsiteX1" fmla="*/ 517545 w 4500390"/>
              <a:gd name="connsiteY1" fmla="*/ 0 h 401007"/>
              <a:gd name="connsiteX2" fmla="*/ 945082 w 4500390"/>
              <a:gd name="connsiteY2" fmla="*/ 0 h 401007"/>
              <a:gd name="connsiteX3" fmla="*/ 1597638 w 4500390"/>
              <a:gd name="connsiteY3" fmla="*/ 0 h 401007"/>
              <a:gd name="connsiteX4" fmla="*/ 2115183 w 4500390"/>
              <a:gd name="connsiteY4" fmla="*/ 0 h 401007"/>
              <a:gd name="connsiteX5" fmla="*/ 2632728 w 4500390"/>
              <a:gd name="connsiteY5" fmla="*/ 0 h 401007"/>
              <a:gd name="connsiteX6" fmla="*/ 3285285 w 4500390"/>
              <a:gd name="connsiteY6" fmla="*/ 0 h 401007"/>
              <a:gd name="connsiteX7" fmla="*/ 3757826 w 4500390"/>
              <a:gd name="connsiteY7" fmla="*/ 0 h 401007"/>
              <a:gd name="connsiteX8" fmla="*/ 4500390 w 4500390"/>
              <a:gd name="connsiteY8" fmla="*/ 0 h 401007"/>
              <a:gd name="connsiteX9" fmla="*/ 4500390 w 4500390"/>
              <a:gd name="connsiteY9" fmla="*/ 401007 h 401007"/>
              <a:gd name="connsiteX10" fmla="*/ 4027849 w 4500390"/>
              <a:gd name="connsiteY10" fmla="*/ 401007 h 401007"/>
              <a:gd name="connsiteX11" fmla="*/ 3465300 w 4500390"/>
              <a:gd name="connsiteY11" fmla="*/ 401007 h 401007"/>
              <a:gd name="connsiteX12" fmla="*/ 2947755 w 4500390"/>
              <a:gd name="connsiteY12" fmla="*/ 401007 h 401007"/>
              <a:gd name="connsiteX13" fmla="*/ 2295199 w 4500390"/>
              <a:gd name="connsiteY13" fmla="*/ 401007 h 401007"/>
              <a:gd name="connsiteX14" fmla="*/ 1642642 w 4500390"/>
              <a:gd name="connsiteY14" fmla="*/ 401007 h 401007"/>
              <a:gd name="connsiteX15" fmla="*/ 1170101 w 4500390"/>
              <a:gd name="connsiteY15" fmla="*/ 401007 h 401007"/>
              <a:gd name="connsiteX16" fmla="*/ 607553 w 4500390"/>
              <a:gd name="connsiteY16" fmla="*/ 401007 h 401007"/>
              <a:gd name="connsiteX17" fmla="*/ 0 w 4500390"/>
              <a:gd name="connsiteY17" fmla="*/ 401007 h 401007"/>
              <a:gd name="connsiteX18" fmla="*/ 0 w 4500390"/>
              <a:gd name="connsiteY18" fmla="*/ 0 h 40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0390" h="401007" extrusionOk="0">
                <a:moveTo>
                  <a:pt x="0" y="0"/>
                </a:moveTo>
                <a:cubicBezTo>
                  <a:pt x="146632" y="-46703"/>
                  <a:pt x="282901" y="5526"/>
                  <a:pt x="517545" y="0"/>
                </a:cubicBezTo>
                <a:cubicBezTo>
                  <a:pt x="752189" y="-5526"/>
                  <a:pt x="814151" y="27654"/>
                  <a:pt x="945082" y="0"/>
                </a:cubicBezTo>
                <a:cubicBezTo>
                  <a:pt x="1076013" y="-27654"/>
                  <a:pt x="1278332" y="50882"/>
                  <a:pt x="1597638" y="0"/>
                </a:cubicBezTo>
                <a:cubicBezTo>
                  <a:pt x="1916944" y="-50882"/>
                  <a:pt x="1963845" y="7684"/>
                  <a:pt x="2115183" y="0"/>
                </a:cubicBezTo>
                <a:cubicBezTo>
                  <a:pt x="2266522" y="-7684"/>
                  <a:pt x="2421595" y="55364"/>
                  <a:pt x="2632728" y="0"/>
                </a:cubicBezTo>
                <a:cubicBezTo>
                  <a:pt x="2843862" y="-55364"/>
                  <a:pt x="2968987" y="53978"/>
                  <a:pt x="3285285" y="0"/>
                </a:cubicBezTo>
                <a:cubicBezTo>
                  <a:pt x="3601583" y="-53978"/>
                  <a:pt x="3597324" y="23720"/>
                  <a:pt x="3757826" y="0"/>
                </a:cubicBezTo>
                <a:cubicBezTo>
                  <a:pt x="3918328" y="-23720"/>
                  <a:pt x="4199422" y="31221"/>
                  <a:pt x="4500390" y="0"/>
                </a:cubicBezTo>
                <a:cubicBezTo>
                  <a:pt x="4529749" y="111348"/>
                  <a:pt x="4494766" y="307324"/>
                  <a:pt x="4500390" y="401007"/>
                </a:cubicBezTo>
                <a:cubicBezTo>
                  <a:pt x="4351027" y="425850"/>
                  <a:pt x="4129981" y="372714"/>
                  <a:pt x="4027849" y="401007"/>
                </a:cubicBezTo>
                <a:cubicBezTo>
                  <a:pt x="3925717" y="429300"/>
                  <a:pt x="3743059" y="342258"/>
                  <a:pt x="3465300" y="401007"/>
                </a:cubicBezTo>
                <a:cubicBezTo>
                  <a:pt x="3187541" y="459756"/>
                  <a:pt x="3139481" y="344314"/>
                  <a:pt x="2947755" y="401007"/>
                </a:cubicBezTo>
                <a:cubicBezTo>
                  <a:pt x="2756030" y="457700"/>
                  <a:pt x="2564897" y="327499"/>
                  <a:pt x="2295199" y="401007"/>
                </a:cubicBezTo>
                <a:cubicBezTo>
                  <a:pt x="2025501" y="474515"/>
                  <a:pt x="1921391" y="400729"/>
                  <a:pt x="1642642" y="401007"/>
                </a:cubicBezTo>
                <a:cubicBezTo>
                  <a:pt x="1363893" y="401285"/>
                  <a:pt x="1283445" y="347122"/>
                  <a:pt x="1170101" y="401007"/>
                </a:cubicBezTo>
                <a:cubicBezTo>
                  <a:pt x="1056757" y="454892"/>
                  <a:pt x="795493" y="361050"/>
                  <a:pt x="607553" y="401007"/>
                </a:cubicBezTo>
                <a:cubicBezTo>
                  <a:pt x="419613" y="440964"/>
                  <a:pt x="163237" y="372364"/>
                  <a:pt x="0" y="401007"/>
                </a:cubicBezTo>
                <a:cubicBezTo>
                  <a:pt x="-1927" y="215008"/>
                  <a:pt x="8464" y="126584"/>
                  <a:pt x="0" y="0"/>
                </a:cubicBezTo>
                <a:close/>
              </a:path>
            </a:pathLst>
          </a:custGeom>
          <a:noFill/>
          <a:ln w="76200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Interactive visualizations including:</a:t>
            </a:r>
          </a:p>
        </p:txBody>
      </p:sp>
    </p:spTree>
    <p:extLst>
      <p:ext uri="{BB962C8B-B14F-4D97-AF65-F5344CB8AC3E}">
        <p14:creationId xmlns:p14="http://schemas.microsoft.com/office/powerpoint/2010/main" val="15103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51EEB-724F-D7AE-11DE-6DDCB4E4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74031"/>
            <a:ext cx="9448801" cy="1003895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  <a:latin typeface="ui-sans-serif"/>
              </a:rPr>
              <a:t>Statistical Analysis Features</a:t>
            </a:r>
            <a:br>
              <a:rPr lang="en-US" b="1" i="0">
                <a:effectLst/>
                <a:latin typeface="ui-sans-serif"/>
              </a:rPr>
            </a:br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5DD605DC-9408-E8F1-28A5-428647BC1A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2027237"/>
              </p:ext>
            </p:extLst>
          </p:nvPr>
        </p:nvGraphicFramePr>
        <p:xfrm>
          <a:off x="1371600" y="1913860"/>
          <a:ext cx="9448800" cy="3902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500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 Recording 2024-11-11 at 7.29.38 PM">
            <a:hlinkClick r:id="" action="ppaction://media"/>
            <a:extLst>
              <a:ext uri="{FF2B5EF4-FFF2-40B4-BE49-F238E27FC236}">
                <a16:creationId xmlns:a16="http://schemas.microsoft.com/office/drawing/2014/main" id="{5DB034C6-C789-77D4-0A56-C0F3C13EA1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6348" y="457200"/>
            <a:ext cx="917930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5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Words>159</Words>
  <Application>Microsoft Macintosh PowerPoint</Application>
  <PresentationFormat>Widescreen</PresentationFormat>
  <Paragraphs>45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ui-sans-serif</vt:lpstr>
      <vt:lpstr>Office Theme</vt:lpstr>
      <vt:lpstr>Book Analysis Dashboard</vt:lpstr>
      <vt:lpstr>Book Analysis Dashboard Overview </vt:lpstr>
      <vt:lpstr>Author &amp; Book Information</vt:lpstr>
      <vt:lpstr>Data Visualization Capabilities </vt:lpstr>
      <vt:lpstr>Statistical Analysis Features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Rhythm Agrawal</dc:creator>
  <cp:lastModifiedBy>Rhythm Agrawal</cp:lastModifiedBy>
  <cp:revision>4</cp:revision>
  <dcterms:created xsi:type="dcterms:W3CDTF">2024-11-11T11:49:02Z</dcterms:created>
  <dcterms:modified xsi:type="dcterms:W3CDTF">2024-11-11T14:06:01Z</dcterms:modified>
</cp:coreProperties>
</file>